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66" r:id="rId4"/>
    <p:sldId id="258" r:id="rId5"/>
    <p:sldId id="269" r:id="rId6"/>
    <p:sldId id="270" r:id="rId7"/>
    <p:sldId id="271" r:id="rId8"/>
    <p:sldId id="284" r:id="rId9"/>
    <p:sldId id="259" r:id="rId10"/>
    <p:sldId id="272" r:id="rId11"/>
    <p:sldId id="260" r:id="rId12"/>
    <p:sldId id="273" r:id="rId13"/>
    <p:sldId id="267" r:id="rId14"/>
    <p:sldId id="268" r:id="rId15"/>
    <p:sldId id="274" r:id="rId16"/>
    <p:sldId id="276" r:id="rId17"/>
    <p:sldId id="262" r:id="rId18"/>
    <p:sldId id="277" r:id="rId19"/>
    <p:sldId id="278" r:id="rId20"/>
    <p:sldId id="283" r:id="rId21"/>
    <p:sldId id="279" r:id="rId22"/>
    <p:sldId id="285" r:id="rId23"/>
    <p:sldId id="275" r:id="rId24"/>
    <p:sldId id="287" r:id="rId25"/>
    <p:sldId id="288" r:id="rId26"/>
    <p:sldId id="286" r:id="rId27"/>
    <p:sldId id="289" r:id="rId28"/>
    <p:sldId id="290" r:id="rId29"/>
    <p:sldId id="291" r:id="rId30"/>
    <p:sldId id="292" r:id="rId31"/>
    <p:sldId id="282" r:id="rId32"/>
    <p:sldId id="280" r:id="rId33"/>
    <p:sldId id="261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714-2587-4842-BE3F-276B17ECC9B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6F77-825C-4CD7-A68E-A7A574A38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97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714-2587-4842-BE3F-276B17ECC9B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6F77-825C-4CD7-A68E-A7A574A38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20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714-2587-4842-BE3F-276B17ECC9B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6F77-825C-4CD7-A68E-A7A574A38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67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714-2587-4842-BE3F-276B17ECC9B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6F77-825C-4CD7-A68E-A7A574A38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94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714-2587-4842-BE3F-276B17ECC9B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6F77-825C-4CD7-A68E-A7A574A38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57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714-2587-4842-BE3F-276B17ECC9B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6F77-825C-4CD7-A68E-A7A574A38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6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714-2587-4842-BE3F-276B17ECC9B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6F77-825C-4CD7-A68E-A7A574A38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94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714-2587-4842-BE3F-276B17ECC9B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6F77-825C-4CD7-A68E-A7A574A38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80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714-2587-4842-BE3F-276B17ECC9B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6F77-825C-4CD7-A68E-A7A574A38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66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714-2587-4842-BE3F-276B17ECC9B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6F77-825C-4CD7-A68E-A7A574A38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4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714-2587-4842-BE3F-276B17ECC9B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6F77-825C-4CD7-A68E-A7A574A38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3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9714-2587-4842-BE3F-276B17ECC9B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6F77-825C-4CD7-A68E-A7A574A38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78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2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8197318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2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Приспособленец</a:t>
            </a:r>
            <a:endParaRPr lang="ru-RU" dirty="0"/>
          </a:p>
        </p:txBody>
      </p:sp>
      <p:pic>
        <p:nvPicPr>
          <p:cNvPr id="4098" name="Picture 2" descr="http://habr.habrastorage.org/post_images/120/481/32c/12048132c537c1ad342f3fe17647de0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0518"/>
            <a:ext cx="8229600" cy="350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70336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48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Фасад</a:t>
            </a:r>
            <a:endParaRPr lang="ru-RU" dirty="0"/>
          </a:p>
        </p:txBody>
      </p:sp>
      <p:pic>
        <p:nvPicPr>
          <p:cNvPr id="2050" name="Picture 2" descr="http://habr.habrastorage.org/post_images/049/2df/3bf/0492df3bf1fc55c520276c618815298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1197"/>
            <a:ext cx="8229600" cy="314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4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6" y="0"/>
            <a:ext cx="6454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0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Поисковая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концепцию</a:t>
            </a:r>
            <a:r>
              <a:rPr lang="en-US" dirty="0" smtClean="0"/>
              <a:t> </a:t>
            </a:r>
            <a:r>
              <a:rPr lang="ru-RU" dirty="0" smtClean="0"/>
              <a:t>поиска с помощью разных поисковых </a:t>
            </a:r>
            <a:r>
              <a:rPr lang="en-US" dirty="0" smtClean="0"/>
              <a:t>API – </a:t>
            </a:r>
            <a:r>
              <a:rPr lang="ru-RU" dirty="0" smtClean="0"/>
              <a:t>например </a:t>
            </a:r>
            <a:r>
              <a:rPr lang="en-US" dirty="0" smtClean="0"/>
              <a:t>Google, </a:t>
            </a:r>
            <a:r>
              <a:rPr lang="en-US" dirty="0" err="1" smtClean="0"/>
              <a:t>Yandex</a:t>
            </a:r>
            <a:r>
              <a:rPr lang="en-US" dirty="0" smtClean="0"/>
              <a:t> </a:t>
            </a:r>
            <a:r>
              <a:rPr lang="ru-RU" dirty="0" smtClean="0"/>
              <a:t>и локальная файловая система.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48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52006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39052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81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</a:t>
            </a:r>
            <a:endParaRPr lang="ru-RU" dirty="0"/>
          </a:p>
        </p:txBody>
      </p:sp>
      <p:pic>
        <p:nvPicPr>
          <p:cNvPr id="6146" name="Picture 2" descr="http://habr.habrastorage.org/post_images/4ae/931/8d8/4ae9318d8b986cf4efada94b9de5476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1838"/>
            <a:ext cx="8229600" cy="356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35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поискового адаптера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58" y="1844824"/>
            <a:ext cx="7553558" cy="107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41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53340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52768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53136"/>
            <a:ext cx="51816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61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</a:t>
            </a:r>
            <a:endParaRPr lang="ru-RU" dirty="0"/>
          </a:p>
        </p:txBody>
      </p:sp>
      <p:pic>
        <p:nvPicPr>
          <p:cNvPr id="20482" name="Picture 2" descr="http://habr.habrastorage.org/post_images/af1/992/b68/af1992b6809a68dd7743f8e7756ad63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1124"/>
            <a:ext cx="8229600" cy="348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91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916832"/>
            <a:ext cx="536034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071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93344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182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На метеостанции установлен набор датчиков, необходимо при изменении показаний на любом из них вывести показания на дисплей или отправить отчёт на </a:t>
            </a:r>
            <a:r>
              <a:rPr lang="en-US" dirty="0" smtClean="0"/>
              <a:t>email.</a:t>
            </a:r>
            <a:endParaRPr lang="ru-RU" dirty="0" smtClean="0"/>
          </a:p>
          <a:p>
            <a:r>
              <a:rPr lang="ru-RU" dirty="0" smtClean="0"/>
              <a:t>Каждый датчик выдает на выходе вольтаж в диапазоне от 0 до 5 вольт, если 0 </a:t>
            </a:r>
            <a:r>
              <a:rPr lang="en-US" dirty="0" smtClean="0"/>
              <a:t>V – </a:t>
            </a:r>
            <a:r>
              <a:rPr lang="ru-RU" dirty="0" smtClean="0"/>
              <a:t>минимальное значение, </a:t>
            </a:r>
            <a:r>
              <a:rPr lang="en-US" dirty="0" smtClean="0"/>
              <a:t>5V – </a:t>
            </a:r>
            <a:r>
              <a:rPr lang="ru-RU" dirty="0" smtClean="0"/>
              <a:t>максимальное</a:t>
            </a:r>
          </a:p>
          <a:p>
            <a:r>
              <a:rPr lang="ru-RU" dirty="0" smtClean="0"/>
              <a:t>При изменении вольтажа на выходе датчика срабатывает аппаратное прерывание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00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Наблюдатель</a:t>
            </a:r>
            <a:r>
              <a:rPr lang="en-US" dirty="0" smtClean="0"/>
              <a:t>(Observer)</a:t>
            </a:r>
            <a:endParaRPr lang="ru-RU" dirty="0"/>
          </a:p>
        </p:txBody>
      </p:sp>
      <p:pic>
        <p:nvPicPr>
          <p:cNvPr id="10242" name="Picture 2" descr="http://habr.habrastorage.org/post_images/cad/355/d48/cad355d48e3b9a2debcad55bc6504be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3446"/>
            <a:ext cx="8229600" cy="349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124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Iobserver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интерфейс</a:t>
            </a:r>
            <a:r>
              <a:rPr lang="ru-RU" dirty="0"/>
              <a:t>, с помощью которого наблюдатель получает оповещение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23722"/>
            <a:ext cx="7920880" cy="11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564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 </a:t>
            </a:r>
            <a:r>
              <a:rPr lang="en-US" dirty="0" err="1" smtClean="0"/>
              <a:t>Iobservable</a:t>
            </a:r>
            <a:r>
              <a:rPr lang="ru-RU" dirty="0" smtClean="0"/>
              <a:t> (наблюдаемое)</a:t>
            </a:r>
            <a:r>
              <a:rPr lang="en-US" dirty="0" smtClean="0"/>
              <a:t> -</a:t>
            </a:r>
            <a:r>
              <a:rPr lang="ru-RU" dirty="0" smtClean="0"/>
              <a:t>интерфейс</a:t>
            </a:r>
            <a:r>
              <a:rPr lang="ru-RU" dirty="0"/>
              <a:t>, определяющий методы для добавления, удаления и оповещения наблюдателей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19877"/>
            <a:ext cx="6005282" cy="185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921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43924"/>
            <a:ext cx="5789637" cy="678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816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Почтовый наблюдатель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7343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577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Наблюдатель погодная станция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02452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613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Финальный 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844824"/>
            <a:ext cx="7552345" cy="341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73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подачу документов в налоговую инспекцию </a:t>
            </a:r>
          </a:p>
          <a:p>
            <a:r>
              <a:rPr lang="ru-RU" dirty="0" smtClean="0"/>
              <a:t>Рассчитать сумму налога к уплате</a:t>
            </a:r>
          </a:p>
          <a:p>
            <a:r>
              <a:rPr lang="ru-RU" dirty="0" smtClean="0"/>
              <a:t>Реализовать расширяемый механизм для разных систем налогообложения (ОСН, УСН, ЕНВД и т.д.)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1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1988840"/>
            <a:ext cx="5513477" cy="322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616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мост</a:t>
            </a:r>
            <a:r>
              <a:rPr lang="en-US" dirty="0" smtClean="0"/>
              <a:t>(Bridge)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341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Одиночка (</a:t>
            </a:r>
            <a:r>
              <a:rPr lang="en-US" dirty="0" smtClean="0"/>
              <a:t>Singleton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400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Заместитель (</a:t>
            </a:r>
            <a:r>
              <a:rPr lang="en-US" dirty="0" smtClean="0"/>
              <a:t>proxy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5122" name="Picture 2" descr="http://habr.habrastorage.org/post_images/3c3/c0f/87d/3c3c0f87d7e200b0b383223e547c7f4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3178"/>
            <a:ext cx="8229600" cy="36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08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</a:t>
            </a:r>
            <a:endParaRPr lang="ru-RU" dirty="0"/>
          </a:p>
        </p:txBody>
      </p:sp>
      <p:pic>
        <p:nvPicPr>
          <p:cNvPr id="1026" name="Picture 2" descr="http://habr.habrastorage.org/post_images/8d8/303/cdb/8d8303cdbc70de33f376454c2eb6934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5783"/>
            <a:ext cx="8229600" cy="35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2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стратегии налоговой политики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844824"/>
            <a:ext cx="8496944" cy="315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2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555571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68008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3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46" y="116632"/>
            <a:ext cx="5769446" cy="655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33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00808"/>
            <a:ext cx="495383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49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Фабричный метод</a:t>
            </a:r>
            <a:endParaRPr lang="ru-RU" dirty="0"/>
          </a:p>
        </p:txBody>
      </p:sp>
      <p:pic>
        <p:nvPicPr>
          <p:cNvPr id="19458" name="Picture 2" descr="http://habr.habrastorage.org/post_images/a79/c7d/d5e/a79c7dd5eaba210f19e194f2b97434d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8069"/>
            <a:ext cx="8229600" cy="32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162</Words>
  <Application>Microsoft Office PowerPoint</Application>
  <PresentationFormat>Экран (4:3)</PresentationFormat>
  <Paragraphs>31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Презентация PowerPoint</vt:lpstr>
      <vt:lpstr>Итератор</vt:lpstr>
      <vt:lpstr>Постановка задачи</vt:lpstr>
      <vt:lpstr>Стратегия</vt:lpstr>
      <vt:lpstr>Интерфейс стратегии налоговой политики</vt:lpstr>
      <vt:lpstr>Презентация PowerPoint</vt:lpstr>
      <vt:lpstr>Презентация PowerPoint</vt:lpstr>
      <vt:lpstr>Структура пакета</vt:lpstr>
      <vt:lpstr>Фабричный метод</vt:lpstr>
      <vt:lpstr>Презентация PowerPoint</vt:lpstr>
      <vt:lpstr>Приспособленец</vt:lpstr>
      <vt:lpstr>Презентация PowerPoint</vt:lpstr>
      <vt:lpstr>Фасад</vt:lpstr>
      <vt:lpstr>Презентация PowerPoint</vt:lpstr>
      <vt:lpstr>Поисковая система</vt:lpstr>
      <vt:lpstr>Примеры API</vt:lpstr>
      <vt:lpstr>Адаптер</vt:lpstr>
      <vt:lpstr>Интерфейс поискового адаптера</vt:lpstr>
      <vt:lpstr>Презентация PowerPoint</vt:lpstr>
      <vt:lpstr>Структура пакета</vt:lpstr>
      <vt:lpstr>Презентация PowerPoint</vt:lpstr>
      <vt:lpstr>Постановка задачи</vt:lpstr>
      <vt:lpstr>Наблюдатель(Observer)</vt:lpstr>
      <vt:lpstr>Iobserver -интерфейс, с помощью которого наблюдатель получает оповещение</vt:lpstr>
      <vt:lpstr> Iobservable (наблюдаемое) -интерфейс, определяющий методы для добавления, удаления и оповещения наблюдателей</vt:lpstr>
      <vt:lpstr>Презентация PowerPoint</vt:lpstr>
      <vt:lpstr>Почтовый наблюдатель</vt:lpstr>
      <vt:lpstr>Наблюдатель погодная станция</vt:lpstr>
      <vt:lpstr>Финальный результат</vt:lpstr>
      <vt:lpstr>Структура пакета</vt:lpstr>
      <vt:lpstr>Шаблон мост(Bridge)</vt:lpstr>
      <vt:lpstr>Одиночка (Singleton)</vt:lpstr>
      <vt:lpstr>Заместитель (proxy)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30</cp:revision>
  <dcterms:created xsi:type="dcterms:W3CDTF">2014-03-02T04:36:37Z</dcterms:created>
  <dcterms:modified xsi:type="dcterms:W3CDTF">2014-03-13T04:26:11Z</dcterms:modified>
</cp:coreProperties>
</file>