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3" r:id="rId13"/>
    <p:sldId id="264" r:id="rId14"/>
    <p:sldId id="265" r:id="rId15"/>
    <p:sldId id="270" r:id="rId16"/>
    <p:sldId id="269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1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8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9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6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4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27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76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0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3A09F-CA78-4D20-927C-3A82D7AE04D3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7C32-2EC1-4B6A-ADE1-17006BDDF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24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1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Кольцевой список</a:t>
            </a:r>
            <a:endParaRPr lang="ru-RU" dirty="0"/>
          </a:p>
        </p:txBody>
      </p:sp>
      <p:pic>
        <p:nvPicPr>
          <p:cNvPr id="4098" name="Picture 2" descr="Односвязный кольцевой список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472608" cy="15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3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41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Хеш-таблица </a:t>
            </a:r>
            <a:r>
              <a:rPr lang="en-US" dirty="0" smtClean="0"/>
              <a:t>(</a:t>
            </a:r>
            <a:r>
              <a:rPr lang="en-US" dirty="0" err="1" smtClean="0"/>
              <a:t>HashMap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sz="2800" dirty="0" smtClean="0"/>
              <a:t>Структура, реализующая </a:t>
            </a:r>
            <a:r>
              <a:rPr lang="ru-RU" sz="2800" dirty="0"/>
              <a:t>интерфейс ассоциативного </a:t>
            </a:r>
            <a:r>
              <a:rPr lang="ru-RU" sz="2800" dirty="0" smtClean="0"/>
              <a:t>массива</a:t>
            </a:r>
          </a:p>
          <a:p>
            <a:r>
              <a:rPr lang="ru-RU" sz="2800" dirty="0" smtClean="0"/>
              <a:t>Позволяет </a:t>
            </a:r>
            <a:r>
              <a:rPr lang="ru-RU" sz="2800" dirty="0"/>
              <a:t>хранить пары (ключ, значение</a:t>
            </a:r>
            <a:r>
              <a:rPr lang="ru-RU" sz="2800" dirty="0" smtClean="0"/>
              <a:t>)</a:t>
            </a:r>
          </a:p>
          <a:p>
            <a:r>
              <a:rPr lang="ru-RU" sz="2800" dirty="0" smtClean="0"/>
              <a:t>Основные операции добавление </a:t>
            </a:r>
            <a:r>
              <a:rPr lang="ru-RU" sz="2800" dirty="0"/>
              <a:t>новой пары, операцию поиска и операцию удаления пары по ключу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435" y="4077072"/>
            <a:ext cx="4185466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84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" y="1700808"/>
            <a:ext cx="7854068" cy="197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62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err="1" smtClean="0"/>
              <a:t>хэш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3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Разрешение коллизий (метод цепочек)</a:t>
            </a:r>
            <a:endParaRPr lang="ru-RU" dirty="0"/>
          </a:p>
        </p:txBody>
      </p:sp>
      <p:pic>
        <p:nvPicPr>
          <p:cNvPr id="6146" name="Picture 2" descr="http://upload.wikimedia.org/wikipedia/commons/thumb/d/d0/Hash_table_5_0_1_1_1_1_1_LL.svg/380px-Hash_table_5_0_1_1_1_1_1_LL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700808"/>
            <a:ext cx="574415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73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8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Стэк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29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O-</a:t>
            </a:r>
            <a:r>
              <a:rPr lang="ru-RU" dirty="0" smtClean="0"/>
              <a:t>нотация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19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времени работы пузырьковой </a:t>
            </a:r>
            <a:r>
              <a:rPr lang="ru-RU" dirty="0" err="1" smtClean="0"/>
              <a:t>сортирвки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04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Односвязный список </a:t>
            </a:r>
            <a:r>
              <a:rPr lang="en-US" dirty="0" smtClean="0"/>
              <a:t>(</a:t>
            </a:r>
            <a:r>
              <a:rPr lang="en-US" dirty="0" err="1" smtClean="0"/>
              <a:t>LinkedList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1026" name="Picture 2" descr="Single linked 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7528"/>
            <a:ext cx="3960440" cy="12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83568" y="1124744"/>
            <a:ext cx="8003232" cy="32012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 данных, </a:t>
            </a:r>
            <a:r>
              <a:rPr lang="ru-RU" dirty="0"/>
              <a:t>состоящая из </a:t>
            </a:r>
            <a:r>
              <a:rPr lang="ru-RU" dirty="0" smtClean="0"/>
              <a:t>узлов, </a:t>
            </a:r>
            <a:r>
              <a:rPr lang="ru-RU" dirty="0"/>
              <a:t>каждый из которых содержит как собственно данные, так и  </a:t>
            </a:r>
            <a:r>
              <a:rPr lang="ru-RU" dirty="0" smtClean="0"/>
              <a:t>ссылку</a:t>
            </a:r>
            <a:r>
              <a:rPr lang="ru-RU" dirty="0"/>
              <a:t> </a:t>
            </a:r>
            <a:r>
              <a:rPr lang="ru-RU" dirty="0" smtClean="0"/>
              <a:t>на </a:t>
            </a:r>
            <a:r>
              <a:rPr lang="ru-RU" dirty="0"/>
              <a:t>следующий </a:t>
            </a:r>
            <a:r>
              <a:rPr lang="ru-RU" dirty="0" smtClean="0"/>
              <a:t>узел списка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31" y="3429000"/>
            <a:ext cx="476052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99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Параметрический 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</a:t>
            </a:r>
            <a:r>
              <a:rPr lang="ru-RU" dirty="0"/>
              <a:t>определять функцию или тип данных обобщённо, чтобы значения могли обрабатываться идентично вне зависимости от их </a:t>
            </a:r>
            <a:r>
              <a:rPr lang="ru-RU" dirty="0" smtClean="0"/>
              <a:t>типа</a:t>
            </a:r>
          </a:p>
          <a:p>
            <a:r>
              <a:rPr lang="ru-RU" dirty="0" smtClean="0"/>
              <a:t>Сохраняет </a:t>
            </a:r>
            <a:r>
              <a:rPr lang="ru-RU" dirty="0" err="1" smtClean="0"/>
              <a:t>типобезопастность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46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32656"/>
            <a:ext cx="4752528" cy="320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742750"/>
            <a:ext cx="916559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6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работы со связным списком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53999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9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Двусвязный список</a:t>
            </a:r>
            <a:endParaRPr lang="ru-RU" dirty="0"/>
          </a:p>
        </p:txBody>
      </p:sp>
      <p:pic>
        <p:nvPicPr>
          <p:cNvPr id="3074" name="Picture 2" descr="Doubly linked lis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46277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13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75</Words>
  <Application>Microsoft Office PowerPoint</Application>
  <PresentationFormat>Экран (4:3)</PresentationFormat>
  <Paragraphs>24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Структуры данных</vt:lpstr>
      <vt:lpstr>O-нотация</vt:lpstr>
      <vt:lpstr>Основные классы функций</vt:lpstr>
      <vt:lpstr>Оценка времени работы пузырьковой сортирвки</vt:lpstr>
      <vt:lpstr>Односвязный список (LinkedList)</vt:lpstr>
      <vt:lpstr>Параметрический полиморфизм</vt:lpstr>
      <vt:lpstr>Презентация PowerPoint</vt:lpstr>
      <vt:lpstr>Пример работы со связным списком</vt:lpstr>
      <vt:lpstr>Двусвязный список</vt:lpstr>
      <vt:lpstr>Кольцевой список</vt:lpstr>
      <vt:lpstr>Пример реализации</vt:lpstr>
      <vt:lpstr>Характеристики</vt:lpstr>
      <vt:lpstr>Хеш-таблица (HashMap)</vt:lpstr>
      <vt:lpstr>Пример использования</vt:lpstr>
      <vt:lpstr>Понятие хэш функции</vt:lpstr>
      <vt:lpstr>Разрешение коллизий (метод цепочек)</vt:lpstr>
      <vt:lpstr>Пример реализации</vt:lpstr>
      <vt:lpstr>Стэк</vt:lpstr>
      <vt:lpstr>Очередь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данных</dc:title>
  <dc:creator>Andrey</dc:creator>
  <cp:lastModifiedBy>Andrey</cp:lastModifiedBy>
  <cp:revision>17</cp:revision>
  <dcterms:created xsi:type="dcterms:W3CDTF">2014-03-11T02:26:09Z</dcterms:created>
  <dcterms:modified xsi:type="dcterms:W3CDTF">2014-03-13T04:29:41Z</dcterms:modified>
</cp:coreProperties>
</file>