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270" r:id="rId4"/>
    <p:sldId id="259" r:id="rId5"/>
    <p:sldId id="260" r:id="rId6"/>
    <p:sldId id="261" r:id="rId7"/>
    <p:sldId id="269" r:id="rId8"/>
    <p:sldId id="272" r:id="rId9"/>
    <p:sldId id="273" r:id="rId10"/>
    <p:sldId id="276" r:id="rId11"/>
    <p:sldId id="258" r:id="rId12"/>
    <p:sldId id="257" r:id="rId13"/>
    <p:sldId id="266" r:id="rId14"/>
    <p:sldId id="278" r:id="rId15"/>
    <p:sldId id="265" r:id="rId16"/>
    <p:sldId id="267" r:id="rId17"/>
    <p:sldId id="283" r:id="rId18"/>
    <p:sldId id="282" r:id="rId19"/>
    <p:sldId id="290" r:id="rId20"/>
    <p:sldId id="284" r:id="rId21"/>
    <p:sldId id="293" r:id="rId22"/>
    <p:sldId id="268" r:id="rId23"/>
    <p:sldId id="274" r:id="rId24"/>
    <p:sldId id="275" r:id="rId25"/>
    <p:sldId id="286" r:id="rId26"/>
    <p:sldId id="291" r:id="rId27"/>
    <p:sldId id="292" r:id="rId28"/>
    <p:sldId id="281" r:id="rId29"/>
    <p:sldId id="287" r:id="rId30"/>
    <p:sldId id="285" r:id="rId31"/>
    <p:sldId id="288" r:id="rId32"/>
    <p:sldId id="289" r:id="rId33"/>
    <p:sldId id="279" r:id="rId34"/>
    <p:sldId id="280" r:id="rId35"/>
    <p:sldId id="262" r:id="rId36"/>
    <p:sldId id="263" r:id="rId37"/>
    <p:sldId id="264" r:id="rId38"/>
    <p:sldId id="277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3536E-3C7F-41E4-9012-9437428AE56F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CA87A-16CA-4691-8865-BDF029945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4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87A-16CA-4691-8865-BDF029945E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9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8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6FE8-5588-4300-A542-E35DA99165A0}" type="datetimeFigureOut">
              <a:rPr lang="ru-RU" smtClean="0"/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EC92-C5B7-465B-917F-685C5CBD7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Смольянинов</a:t>
            </a:r>
            <a:r>
              <a:rPr lang="ru-RU" dirty="0" smtClean="0"/>
              <a:t>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64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toString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7"/>
            <a:ext cx="7272808" cy="500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75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Чистые методы и побочные эффекты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51"/>
            <a:ext cx="4720869" cy="33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10" y="1893476"/>
            <a:ext cx="4643273" cy="31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4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" y="260648"/>
            <a:ext cx="905475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68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77992"/>
            <a:ext cx="7536505" cy="666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3864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86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91265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70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61933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14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16" y="404664"/>
            <a:ext cx="5281575" cy="620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2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49464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02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37778"/>
            <a:ext cx="6959023" cy="26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645024"/>
            <a:ext cx="799623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6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1" y="2060848"/>
            <a:ext cx="671268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2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4815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7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8365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73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нужно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правильности работы отдельных модулей и его методов</a:t>
            </a:r>
          </a:p>
          <a:p>
            <a:r>
              <a:rPr lang="ru-RU" dirty="0" smtClean="0"/>
              <a:t>Автоматически создаются примеры по использованию кода</a:t>
            </a:r>
          </a:p>
          <a:p>
            <a:r>
              <a:rPr lang="ru-RU" dirty="0" smtClean="0"/>
              <a:t>Защищает от регрессионных ошибок и стимулируют производить </a:t>
            </a:r>
            <a:r>
              <a:rPr lang="ru-RU" dirty="0" err="1" smtClean="0"/>
              <a:t>рефакторинг</a:t>
            </a:r>
            <a:r>
              <a:rPr lang="ru-RU" dirty="0" smtClean="0"/>
              <a:t> без опасений за работоспособность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3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объектам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Минимизировать зависимость от других компонентов системы, а все зависимости должны однозначно быть определены (например с помощью </a:t>
            </a:r>
            <a:r>
              <a:rPr lang="en-US" dirty="0" smtClean="0"/>
              <a:t>Dependency Injection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Тестируемый код должен создавать как можно меньше побочных эффектов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86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</a:t>
            </a: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Представляет </a:t>
            </a:r>
            <a:r>
              <a:rPr lang="ru-RU" dirty="0"/>
              <a:t>собой конкретную фиктивную реализацию интерфейса, предназначенную исключительно для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4416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700534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83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5" y="116632"/>
            <a:ext cx="738271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5" y="2686390"/>
            <a:ext cx="6768752" cy="363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61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Верифицируемые </a:t>
            </a:r>
            <a:r>
              <a:rPr lang="ru-RU" dirty="0"/>
              <a:t>спецификации интерфейсов для компонентов </a:t>
            </a:r>
            <a:r>
              <a:rPr lang="ru-RU" dirty="0" smtClean="0"/>
              <a:t>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05607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возможные типы входных данных и их значение;</a:t>
            </a:r>
          </a:p>
          <a:p>
            <a:r>
              <a:rPr lang="ru-RU" dirty="0"/>
              <a:t>типы возвращаемых данных и их значение;</a:t>
            </a:r>
          </a:p>
          <a:p>
            <a:r>
              <a:rPr lang="ru-RU" dirty="0"/>
              <a:t>условия возникновения исключений, их типы и значения;</a:t>
            </a:r>
          </a:p>
          <a:p>
            <a:r>
              <a:rPr lang="ru-RU" dirty="0"/>
              <a:t>присутствие побочного эффекта метода;</a:t>
            </a:r>
          </a:p>
          <a:p>
            <a:r>
              <a:rPr lang="ru-RU" dirty="0"/>
              <a:t>предусловия, которые могут быть ослаблены (но не усилены) в подклассах;</a:t>
            </a:r>
          </a:p>
          <a:p>
            <a:r>
              <a:rPr lang="ru-RU" dirty="0"/>
              <a:t>постусловия, которые могут быть усилены (но не ослаблены) в подклассах;</a:t>
            </a:r>
          </a:p>
          <a:p>
            <a:r>
              <a:rPr lang="ru-RU" dirty="0"/>
              <a:t>инварианты, которые могут быть усилены (но не ослаблены) в подклассах;</a:t>
            </a:r>
          </a:p>
          <a:p>
            <a:r>
              <a:rPr lang="ru-RU" dirty="0"/>
              <a:t>(иногда) гарантии производительности, например, временная сложность или сложность по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2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356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30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0" y="1556792"/>
            <a:ext cx="8973691" cy="24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43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for Java</a:t>
            </a:r>
            <a:endParaRPr lang="ru-RU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392488" cy="543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7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.NET 4.0 </a:t>
            </a:r>
            <a:endParaRPr lang="ru-RU" dirty="0"/>
          </a:p>
        </p:txBody>
      </p:sp>
      <p:pic>
        <p:nvPicPr>
          <p:cNvPr id="25602" name="Picture 2" descr="http://www.develop.com/media/images/figure%2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95744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3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7" y="260648"/>
            <a:ext cx="7930353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79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5" y="0"/>
            <a:ext cx="7512362" cy="68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32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Модульное</a:t>
            </a:r>
          </a:p>
          <a:p>
            <a:r>
              <a:rPr lang="ru-RU" dirty="0" smtClean="0"/>
              <a:t>Интеграционное – тестируются группы связанных модулей</a:t>
            </a:r>
          </a:p>
          <a:p>
            <a:r>
              <a:rPr lang="ru-RU" dirty="0" smtClean="0"/>
              <a:t>Функциональное – соответствие ПО заявленным функциональным возможностям</a:t>
            </a:r>
          </a:p>
          <a:p>
            <a:r>
              <a:rPr lang="ru-RU" dirty="0"/>
              <a:t>Системное </a:t>
            </a:r>
            <a:r>
              <a:rPr lang="ru-RU" dirty="0" smtClean="0"/>
              <a:t>тестирование – тестируется целая рабочая система по принципу чёрного ящика (Эмуляция действий пользователя)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76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обзор </a:t>
            </a:r>
            <a:r>
              <a:rPr lang="en-US" dirty="0" smtClean="0"/>
              <a:t>Selenium</a:t>
            </a:r>
            <a:endParaRPr lang="ru-RU" dirty="0"/>
          </a:p>
        </p:txBody>
      </p:sp>
      <p:pic>
        <p:nvPicPr>
          <p:cNvPr id="15362" name="Picture 2" descr="http://software-testing.ru/images/stories/library/barancev/what_is_selenium/selenium_webdriver_par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51433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69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30398"/>
            <a:ext cx="6912768" cy="689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888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http://www.reshmat.ru/example_matrix_pr.html - Пошаговое умножение матриц</a:t>
            </a:r>
          </a:p>
          <a:p>
            <a:pPr marL="0" indent="0">
              <a:buNone/>
            </a:pPr>
            <a:r>
              <a:rPr lang="ru-RU" dirty="0"/>
              <a:t>http://cofoja.googlecode.com/files/cofoja-20110112.pdf - </a:t>
            </a:r>
            <a:r>
              <a:rPr lang="ru-RU" dirty="0" err="1"/>
              <a:t>Contracts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Java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http://www.regfordev.com/2010/04/code-contracts-net-40.html#.U0zISnC0Og5 - </a:t>
            </a:r>
            <a:r>
              <a:rPr lang="ru-RU" dirty="0" err="1"/>
              <a:t>Contacts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.NET</a:t>
            </a:r>
          </a:p>
          <a:p>
            <a:pPr marL="0" indent="0">
              <a:buNone/>
            </a:pPr>
            <a:r>
              <a:rPr lang="ru-RU" dirty="0"/>
              <a:t>http://www.develop.com/csharpcodecontracts</a:t>
            </a:r>
          </a:p>
          <a:p>
            <a:pPr marL="0" indent="0">
              <a:buNone/>
            </a:pPr>
            <a:r>
              <a:rPr lang="ru-RU" dirty="0"/>
              <a:t>http://www.vogella.com/tutorials/Mockito/article.html - Введение в </a:t>
            </a:r>
            <a:r>
              <a:rPr lang="ru-RU" dirty="0" err="1"/>
              <a:t>Mockito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http://habrahabr.ru/post/72617/ </a:t>
            </a:r>
          </a:p>
          <a:p>
            <a:pPr marL="0" indent="0">
              <a:buNone/>
            </a:pPr>
            <a:r>
              <a:rPr lang="ru-RU" dirty="0"/>
              <a:t>http://habrahabr.ru/post/152653/ - Введение в </a:t>
            </a:r>
            <a:r>
              <a:rPr lang="ru-RU" dirty="0" err="1"/>
              <a:t>Selenium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http://selenium2.ru/docs/webdriver.html - Документация по </a:t>
            </a:r>
            <a:r>
              <a:rPr lang="ru-RU" dirty="0" err="1"/>
              <a:t>Selenium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0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 матриц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1396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строка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5327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31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строка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38414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91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5" y="188640"/>
            <a:ext cx="8376608" cy="648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1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Единичная матрица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8160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89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48"/>
            <a:ext cx="835911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331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219</Words>
  <Application>Microsoft Office PowerPoint</Application>
  <PresentationFormat>Экран (4:3)</PresentationFormat>
  <Paragraphs>48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Unit тестирование</vt:lpstr>
      <vt:lpstr>Презентация PowerPoint</vt:lpstr>
      <vt:lpstr>Матрицы</vt:lpstr>
      <vt:lpstr>Умножение матриц</vt:lpstr>
      <vt:lpstr>Вторая строка</vt:lpstr>
      <vt:lpstr>Третья строка</vt:lpstr>
      <vt:lpstr>Презентация PowerPoint</vt:lpstr>
      <vt:lpstr>Единичная матрица</vt:lpstr>
      <vt:lpstr>Презентация PowerPoint</vt:lpstr>
      <vt:lpstr>Метод toString</vt:lpstr>
      <vt:lpstr>Чистые методы и побочные эффекты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Зачем это нужно ?</vt:lpstr>
      <vt:lpstr>Требования к объектам тестирования</vt:lpstr>
      <vt:lpstr>Презентация PowerPoint</vt:lpstr>
      <vt:lpstr>Mock-объекты</vt:lpstr>
      <vt:lpstr>Презентация PowerPoint</vt:lpstr>
      <vt:lpstr>Презентация PowerPoint</vt:lpstr>
      <vt:lpstr>Контрактное программирование</vt:lpstr>
      <vt:lpstr>Контроль</vt:lpstr>
      <vt:lpstr>Asserts</vt:lpstr>
      <vt:lpstr>Contracts for Java</vt:lpstr>
      <vt:lpstr>Contracts .NET 4.0 </vt:lpstr>
      <vt:lpstr>Презентация PowerPoint</vt:lpstr>
      <vt:lpstr>Презентация PowerPoint</vt:lpstr>
      <vt:lpstr>Виды тестирования</vt:lpstr>
      <vt:lpstr>Краткий обзор Selenium</vt:lpstr>
      <vt:lpstr>Презентация PowerPoint</vt:lpstr>
      <vt:lpstr>Список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36</cp:revision>
  <dcterms:created xsi:type="dcterms:W3CDTF">2014-04-15T08:28:45Z</dcterms:created>
  <dcterms:modified xsi:type="dcterms:W3CDTF">2014-04-16T15:42:57Z</dcterms:modified>
</cp:coreProperties>
</file>