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87" r:id="rId4"/>
    <p:sldId id="289" r:id="rId5"/>
    <p:sldId id="312" r:id="rId6"/>
    <p:sldId id="290" r:id="rId7"/>
    <p:sldId id="299" r:id="rId8"/>
    <p:sldId id="268" r:id="rId9"/>
    <p:sldId id="295" r:id="rId10"/>
    <p:sldId id="269" r:id="rId11"/>
    <p:sldId id="293" r:id="rId12"/>
    <p:sldId id="296" r:id="rId13"/>
    <p:sldId id="307" r:id="rId14"/>
    <p:sldId id="301" r:id="rId15"/>
    <p:sldId id="304" r:id="rId16"/>
    <p:sldId id="297" r:id="rId17"/>
    <p:sldId id="298" r:id="rId18"/>
    <p:sldId id="308" r:id="rId19"/>
    <p:sldId id="302" r:id="rId20"/>
    <p:sldId id="303" r:id="rId21"/>
    <p:sldId id="305" r:id="rId22"/>
    <p:sldId id="300" r:id="rId23"/>
    <p:sldId id="311" r:id="rId24"/>
    <p:sldId id="316" r:id="rId25"/>
    <p:sldId id="314" r:id="rId26"/>
    <p:sldId id="317" r:id="rId27"/>
    <p:sldId id="31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>
      <p:cViewPr varScale="1">
        <p:scale>
          <a:sx n="111" d="100"/>
          <a:sy n="111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9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2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8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7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E6F2-8BA5-4871-A0B7-00A7BEFBBD86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D3A8-75EA-47B2-A985-DC4FA2DB8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jump/fig-standards/tree/master/accep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Андрей Владимирович</a:t>
            </a:r>
          </a:p>
          <a:p>
            <a:r>
              <a:rPr lang="ru-RU" dirty="0" err="1" smtClean="0"/>
              <a:t>Смольянинов</a:t>
            </a:r>
            <a:endParaRPr lang="ru-RU" dirty="0" smtClean="0"/>
          </a:p>
          <a:p>
            <a:r>
              <a:rPr lang="en-US" dirty="0" smtClean="0"/>
              <a:t>mailto: smoly.kuzstu@gmail.com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1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автозагрузки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src</a:t>
            </a:r>
            <a:r>
              <a:rPr lang="en-US" sz="2800" dirty="0" smtClean="0"/>
              <a:t>\</a:t>
            </a:r>
            <a:r>
              <a:rPr lang="en-US" sz="2800" dirty="0" err="1" smtClean="0"/>
              <a:t>Kuzstu</a:t>
            </a:r>
            <a:r>
              <a:rPr lang="en-US" sz="2800" dirty="0" smtClean="0"/>
              <a:t>\</a:t>
            </a:r>
            <a:r>
              <a:rPr lang="en-US" sz="2800" dirty="0" err="1" smtClean="0"/>
              <a:t>BlogBundle</a:t>
            </a:r>
            <a:r>
              <a:rPr lang="en-US" sz="2800" dirty="0" smtClean="0"/>
              <a:t>\Model</a:t>
            </a:r>
            <a:r>
              <a:rPr lang="ru-RU" sz="2800" dirty="0" smtClean="0"/>
              <a:t>\</a:t>
            </a:r>
            <a:r>
              <a:rPr lang="en-US" sz="2800" dirty="0" err="1" smtClean="0"/>
              <a:t>BaseModel.php</a:t>
            </a:r>
            <a:endParaRPr lang="en-US" sz="2800" dirty="0" smtClean="0"/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Kuzstu</a:t>
            </a:r>
            <a:r>
              <a:rPr lang="en-US" sz="2800" dirty="0" smtClean="0">
                <a:solidFill>
                  <a:schemeClr val="accent1"/>
                </a:solidFill>
              </a:rPr>
              <a:t>\</a:t>
            </a:r>
            <a:r>
              <a:rPr lang="en-US" sz="2800" dirty="0" err="1" smtClean="0">
                <a:solidFill>
                  <a:schemeClr val="accent1"/>
                </a:solidFill>
              </a:rPr>
              <a:t>BlogBundle</a:t>
            </a:r>
            <a:r>
              <a:rPr lang="en-US" sz="2800" dirty="0" smtClean="0">
                <a:solidFill>
                  <a:schemeClr val="accent1"/>
                </a:solidFill>
              </a:rPr>
              <a:t>\Model\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BaseModel.</a:t>
            </a:r>
            <a:r>
              <a:rPr lang="en-US" sz="2800" dirty="0" err="1" smtClean="0"/>
              <a:t>php</a:t>
            </a:r>
            <a:endParaRPr lang="ru-RU" sz="2800" dirty="0" smtClean="0"/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namespace </a:t>
            </a:r>
            <a:r>
              <a:rPr lang="en-US" sz="2400" dirty="0" err="1" smtClean="0"/>
              <a:t>Kuzstu</a:t>
            </a:r>
            <a:r>
              <a:rPr lang="en-US" sz="2400" dirty="0" smtClean="0"/>
              <a:t>\</a:t>
            </a:r>
            <a:r>
              <a:rPr lang="en-US" sz="2400" dirty="0" err="1" smtClean="0"/>
              <a:t>BlogBundle</a:t>
            </a:r>
            <a:r>
              <a:rPr lang="en-US" sz="2400" dirty="0" smtClean="0"/>
              <a:t>\Model</a:t>
            </a:r>
            <a:endParaRPr lang="ru-RU" sz="2400" dirty="0" smtClean="0"/>
          </a:p>
          <a:p>
            <a:pPr marL="800100" lvl="2" indent="0">
              <a:buNone/>
            </a:pPr>
            <a:r>
              <a:rPr lang="en-US" sz="2000" dirty="0"/>
              <a:t>Class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BaseModel</a:t>
            </a: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800100" lvl="2" indent="0">
              <a:buNone/>
            </a:pP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strike="sngStrike" dirty="0" err="1" smtClean="0">
                <a:solidFill>
                  <a:schemeClr val="accent6">
                    <a:lumMod val="75000"/>
                  </a:schemeClr>
                </a:solidFill>
              </a:rPr>
              <a:t>require_once</a:t>
            </a:r>
            <a:r>
              <a:rPr lang="en-US" sz="2400" strike="sngStrike" dirty="0" smtClean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en-US" sz="2400" strike="sngStrike" dirty="0" err="1" smtClean="0"/>
              <a:t>src</a:t>
            </a:r>
            <a:r>
              <a:rPr lang="en-US" sz="2400" strike="sngStrike" dirty="0" smtClean="0"/>
              <a:t>\</a:t>
            </a:r>
            <a:r>
              <a:rPr lang="en-US" sz="2400" strike="sngStrike" dirty="0" err="1" smtClean="0"/>
              <a:t>Kuzstu</a:t>
            </a:r>
            <a:r>
              <a:rPr lang="en-US" sz="2400" strike="sngStrike" dirty="0" smtClean="0"/>
              <a:t>\</a:t>
            </a:r>
            <a:r>
              <a:rPr lang="en-US" sz="2400" strike="sngStrike" dirty="0" err="1" smtClean="0"/>
              <a:t>BlogBundle</a:t>
            </a:r>
            <a:r>
              <a:rPr lang="en-US" sz="2400" strike="sngStrike" dirty="0" smtClean="0"/>
              <a:t>\Model</a:t>
            </a:r>
            <a:r>
              <a:rPr lang="ru-RU" sz="2400" strike="sngStrike" dirty="0"/>
              <a:t>\</a:t>
            </a:r>
            <a:r>
              <a:rPr lang="en-US" sz="2400" strike="sngStrike" dirty="0" err="1" smtClean="0"/>
              <a:t>BaseModel.php</a:t>
            </a:r>
            <a:r>
              <a:rPr lang="en-US" sz="2400" strike="sngStrike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$model = new \</a:t>
            </a:r>
            <a:r>
              <a:rPr lang="en-US" sz="2400" dirty="0" err="1" smtClean="0">
                <a:solidFill>
                  <a:schemeClr val="accent1"/>
                </a:solidFill>
              </a:rPr>
              <a:t>Kuzstu</a:t>
            </a:r>
            <a:r>
              <a:rPr lang="en-US" sz="2400" dirty="0" smtClean="0">
                <a:solidFill>
                  <a:schemeClr val="accent1"/>
                </a:solidFill>
              </a:rPr>
              <a:t>\</a:t>
            </a:r>
            <a:r>
              <a:rPr lang="en-US" sz="2400" dirty="0" err="1" smtClean="0">
                <a:solidFill>
                  <a:schemeClr val="accent1"/>
                </a:solidFill>
              </a:rPr>
              <a:t>BlogBundle</a:t>
            </a:r>
            <a:r>
              <a:rPr lang="en-US" sz="2400" dirty="0" smtClean="0">
                <a:solidFill>
                  <a:schemeClr val="accent1"/>
                </a:solidFill>
              </a:rPr>
              <a:t>\Model\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BaseModel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ru-RU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описания зависимостей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2234"/>
            <a:ext cx="7698501" cy="5042965"/>
          </a:xfrm>
        </p:spPr>
      </p:pic>
      <p:sp>
        <p:nvSpPr>
          <p:cNvPr id="5" name="TextBox 4"/>
          <p:cNvSpPr txBox="1"/>
          <p:nvPr/>
        </p:nvSpPr>
        <p:spPr>
          <a:xfrm>
            <a:off x="877739" y="109422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\</a:t>
            </a:r>
            <a:r>
              <a:rPr lang="en-US" dirty="0" err="1" smtClean="0">
                <a:solidFill>
                  <a:srgbClr val="0070C0"/>
                </a:solidFill>
              </a:rPr>
              <a:t>composer.json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320480" cy="652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бандла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php</a:t>
            </a:r>
            <a:r>
              <a:rPr lang="en-US" sz="2000" dirty="0" smtClean="0"/>
              <a:t> app/console </a:t>
            </a:r>
            <a:r>
              <a:rPr lang="en-US" sz="2000" i="1" dirty="0" err="1" smtClean="0"/>
              <a:t>generate:bundle</a:t>
            </a:r>
            <a:r>
              <a:rPr lang="en-US" sz="2000" i="1" smtClean="0"/>
              <a:t> --namespace=</a:t>
            </a:r>
            <a:r>
              <a:rPr lang="en-US" sz="2000" i="1" dirty="0" err="1" smtClean="0"/>
              <a:t>Kuzstu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BlogBundle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645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 Relation Mapping)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проецировать объектную модель в структуру БД</a:t>
            </a:r>
          </a:p>
          <a:p>
            <a:r>
              <a:rPr lang="ru-RU" dirty="0" smtClean="0"/>
              <a:t>Автоматическая генерация структуры БД, а также связей, индексов, внешних ключей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4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ru-RU" dirty="0"/>
              <a:t>(Сущность предметной области)</a:t>
            </a:r>
          </a:p>
          <a:p>
            <a:r>
              <a:rPr lang="en-US" dirty="0" err="1"/>
              <a:t>EntityManager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95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065"/>
            <a:ext cx="626959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6206"/>
            <a:ext cx="7704855" cy="661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11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сущностей и генерация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cd to project folder</a:t>
            </a:r>
            <a:endParaRPr lang="ru-RU" sz="2400" dirty="0" smtClean="0"/>
          </a:p>
          <a:p>
            <a:r>
              <a:rPr lang="ru-RU" sz="2400" dirty="0" smtClean="0"/>
              <a:t>Проверка корректности схемы данных</a:t>
            </a:r>
          </a:p>
          <a:p>
            <a:r>
              <a:rPr lang="en-US" sz="2400" i="1" dirty="0" err="1"/>
              <a:t>doctrine:schema:validate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 smtClean="0"/>
              <a:t>php</a:t>
            </a:r>
            <a:r>
              <a:rPr lang="en-US" sz="2400" dirty="0" smtClean="0"/>
              <a:t> app/console </a:t>
            </a:r>
            <a:r>
              <a:rPr lang="en-US" sz="2400" dirty="0" err="1" smtClean="0"/>
              <a:t>doctrine:generate:entitiesKuzstuBlogBundle</a:t>
            </a:r>
            <a:endParaRPr lang="en-US" sz="2400" dirty="0" smtClean="0"/>
          </a:p>
          <a:p>
            <a:r>
              <a:rPr lang="en-US" sz="2400" dirty="0" err="1"/>
              <a:t>php</a:t>
            </a:r>
            <a:r>
              <a:rPr lang="en-US" sz="2400" dirty="0"/>
              <a:t> app/console </a:t>
            </a:r>
            <a:r>
              <a:rPr lang="en-US" sz="2400" i="1" dirty="0" err="1"/>
              <a:t>doctrine:schema:create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ru-RU" sz="2400" i="1" dirty="0" smtClean="0"/>
              <a:t>После изменений каких-либо</a:t>
            </a:r>
            <a:endParaRPr lang="en-US" sz="2400" i="1" dirty="0" smtClean="0"/>
          </a:p>
          <a:p>
            <a:r>
              <a:rPr lang="en-US" sz="2400" dirty="0" err="1"/>
              <a:t>php</a:t>
            </a:r>
            <a:r>
              <a:rPr lang="en-US" sz="2400" dirty="0"/>
              <a:t> app/console </a:t>
            </a:r>
            <a:r>
              <a:rPr lang="en-US" sz="2400" i="1" dirty="0" err="1" smtClean="0"/>
              <a:t>doctrine:schema:update</a:t>
            </a:r>
            <a:r>
              <a:rPr lang="en-US" sz="2400" i="1" dirty="0" smtClean="0"/>
              <a:t> --force</a:t>
            </a:r>
            <a:endParaRPr lang="en-US" sz="2400" i="1" dirty="0"/>
          </a:p>
          <a:p>
            <a:r>
              <a:rPr lang="ru-RU" sz="2400" i="1" dirty="0" smtClean="0"/>
              <a:t>Дополнительные команды </a:t>
            </a:r>
          </a:p>
          <a:p>
            <a:r>
              <a:rPr lang="ru-RU" sz="2400" i="1" dirty="0" smtClean="0"/>
              <a:t>Генерация </a:t>
            </a:r>
            <a:r>
              <a:rPr lang="en-US" sz="2400" i="1" dirty="0" smtClean="0"/>
              <a:t>Create-Read-Update-Delete</a:t>
            </a:r>
            <a:endParaRPr lang="ru-RU" sz="2400" i="1" dirty="0" smtClean="0"/>
          </a:p>
          <a:p>
            <a:r>
              <a:rPr lang="en-US" sz="2400" i="1" dirty="0" err="1"/>
              <a:t>doctrine:generate:crud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i="1" dirty="0" err="1"/>
              <a:t>doctrine:generate:form</a:t>
            </a:r>
            <a:r>
              <a:rPr lang="en-US" sz="2400" i="1" dirty="0"/>
              <a:t> </a:t>
            </a:r>
            <a:endParaRPr lang="ru-RU" sz="2400" dirty="0" smtClean="0"/>
          </a:p>
          <a:p>
            <a:endParaRPr lang="en-US" sz="2400" i="1" dirty="0" smtClean="0"/>
          </a:p>
          <a:p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796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полученных сущностей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406902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93127"/>
            <a:ext cx="4291962" cy="231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" y="116632"/>
            <a:ext cx="7097168" cy="658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92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2" y="332656"/>
            <a:ext cx="4687218" cy="629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9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97" y="116632"/>
            <a:ext cx="6031954" cy="64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7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Роутинг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app_dev.php</a:t>
            </a:r>
            <a:r>
              <a:rPr lang="en-US" sz="2400" dirty="0"/>
              <a:t>/blog</a:t>
            </a:r>
            <a:r>
              <a:rPr lang="en-US" sz="2400" dirty="0" smtClean="0"/>
              <a:t>/</a:t>
            </a:r>
            <a:r>
              <a:rPr lang="ru-RU" sz="2400" dirty="0" smtClean="0"/>
              <a:t> - список записей</a:t>
            </a:r>
          </a:p>
          <a:p>
            <a:r>
              <a:rPr lang="en-US" sz="2400" dirty="0" err="1" smtClean="0"/>
              <a:t>app_dev.php</a:t>
            </a:r>
            <a:r>
              <a:rPr lang="en-US" sz="2400" dirty="0" smtClean="0"/>
              <a:t>/blog/</a:t>
            </a:r>
            <a:r>
              <a:rPr lang="en-US" sz="2400" dirty="0" err="1" smtClean="0"/>
              <a:t>viewitem</a:t>
            </a:r>
            <a:r>
              <a:rPr lang="en-US" sz="2400" dirty="0" smtClean="0"/>
              <a:t>/1</a:t>
            </a:r>
            <a:endParaRPr lang="ru-RU" sz="2400" dirty="0" smtClean="0"/>
          </a:p>
          <a:p>
            <a:r>
              <a:rPr lang="en-US" sz="2400" dirty="0" err="1" smtClean="0"/>
              <a:t>app_dev.php</a:t>
            </a:r>
            <a:r>
              <a:rPr lang="en-US" sz="2400" dirty="0" smtClean="0"/>
              <a:t>/blog/backend/add-comment/1/</a:t>
            </a:r>
            <a:r>
              <a:rPr lang="en-US" sz="2400" dirty="0" err="1" smtClean="0"/>
              <a:t>nfngfgnfgn</a:t>
            </a:r>
            <a:r>
              <a:rPr lang="ru-RU" sz="2400" dirty="0" smtClean="0"/>
              <a:t> – добавление </a:t>
            </a:r>
            <a:r>
              <a:rPr lang="ru-RU" sz="2400" dirty="0" err="1" smtClean="0"/>
              <a:t>коммента</a:t>
            </a:r>
            <a:r>
              <a:rPr lang="ru-RU" sz="2400" dirty="0" smtClean="0"/>
              <a:t> к блогу</a:t>
            </a:r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13612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543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en-US" dirty="0" smtClean="0"/>
              <a:t>Builder(</a:t>
            </a:r>
            <a:r>
              <a:rPr lang="ru-RU" dirty="0" smtClean="0"/>
              <a:t>Строитель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074" name="Picture 2" descr="http://habr.habrastorage.org/post_images/16b/2fe/a7f/16b2fea7f7f4dcd14fe2ad0b0bb9bf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5" y="1556792"/>
            <a:ext cx="8460432" cy="353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20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99065"/>
            <a:ext cx="8812801" cy="170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42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 </a:t>
            </a:r>
            <a:r>
              <a:rPr lang="ru-RU" dirty="0" smtClean="0"/>
              <a:t>Принцип, согласно которому каждый </a:t>
            </a:r>
            <a:r>
              <a:rPr lang="ru-RU" dirty="0"/>
              <a:t>компонент системы должен быть как можно более изолированным от других, не полагаясь в своей работе на детали конкретной реализации других </a:t>
            </a:r>
            <a:r>
              <a:rPr lang="ru-RU" dirty="0" smtClean="0"/>
              <a:t>компонентов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ru-RU" dirty="0" smtClean="0"/>
              <a:t>применятся две реализации</a:t>
            </a:r>
            <a:r>
              <a:rPr lang="en-US" dirty="0" smtClean="0"/>
              <a:t>:</a:t>
            </a:r>
          </a:p>
          <a:p>
            <a:r>
              <a:rPr lang="en-US" dirty="0"/>
              <a:t>Service </a:t>
            </a:r>
            <a:r>
              <a:rPr lang="en-US" dirty="0" smtClean="0"/>
              <a:t>locator</a:t>
            </a:r>
          </a:p>
          <a:p>
            <a:r>
              <a:rPr lang="en-US" dirty="0" smtClean="0"/>
              <a:t>Dependency Injection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722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0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385337"/>
            <a:ext cx="561100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228282"/>
            <a:ext cx="7301566" cy="464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70968"/>
            <a:ext cx="6506484" cy="67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 записи с комментариями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700808"/>
            <a:ext cx="5810055" cy="484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9908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3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кодирования </a:t>
            </a:r>
            <a:r>
              <a:rPr lang="en-US" dirty="0" smtClean="0"/>
              <a:t>PSR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Файловая структура</a:t>
            </a:r>
          </a:p>
          <a:p>
            <a:r>
              <a:rPr lang="ru-RU" dirty="0" smtClean="0"/>
              <a:t>Правила оформления кода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github.com/getjump/fig-standards/tree/master/accepted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</a:t>
            </a:r>
            <a:r>
              <a:rPr lang="ru-RU" dirty="0" smtClean="0"/>
              <a:t>папок </a:t>
            </a:r>
            <a:r>
              <a:rPr lang="en-US" dirty="0" err="1" smtClean="0"/>
              <a:t>Symfony</a:t>
            </a:r>
            <a:r>
              <a:rPr lang="en-US" dirty="0" smtClean="0"/>
              <a:t> 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58049"/>
            <a:ext cx="4320479" cy="5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159</Words>
  <Application>Microsoft Office PowerPoint</Application>
  <PresentationFormat>Экран (4:3)</PresentationFormat>
  <Paragraphs>58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Интернет-программирование</vt:lpstr>
      <vt:lpstr>Презентация PowerPoint</vt:lpstr>
      <vt:lpstr>Контроллер</vt:lpstr>
      <vt:lpstr>View</vt:lpstr>
      <vt:lpstr>Модель</vt:lpstr>
      <vt:lpstr>Вывод записи с комментариями</vt:lpstr>
      <vt:lpstr>Презентация PowerPoint</vt:lpstr>
      <vt:lpstr>Стандарты кодирования PSR</vt:lpstr>
      <vt:lpstr>Структура папок Symfony 2</vt:lpstr>
      <vt:lpstr>Пример автозагрузки классов</vt:lpstr>
      <vt:lpstr>Синтаксис описания зависимостей</vt:lpstr>
      <vt:lpstr>Презентация PowerPoint</vt:lpstr>
      <vt:lpstr>Создание бандла</vt:lpstr>
      <vt:lpstr>ORM (Object Relation Mapping)</vt:lpstr>
      <vt:lpstr>Презентация PowerPoint</vt:lpstr>
      <vt:lpstr>Презентация PowerPoint</vt:lpstr>
      <vt:lpstr>Презентация PowerPoint</vt:lpstr>
      <vt:lpstr>Создание сущностей и генерация БД</vt:lpstr>
      <vt:lpstr>Интерфейс полученных сущностей</vt:lpstr>
      <vt:lpstr>Презентация PowerPoint</vt:lpstr>
      <vt:lpstr>Модель</vt:lpstr>
      <vt:lpstr>Презентация PowerPoint</vt:lpstr>
      <vt:lpstr>Роутинг</vt:lpstr>
      <vt:lpstr>Шаблон Builder(Строитель)</vt:lpstr>
      <vt:lpstr>Сервисы</vt:lpstr>
      <vt:lpstr>Inversion of Control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программирование</dc:title>
  <dc:creator>Andrey</dc:creator>
  <cp:lastModifiedBy>Andrey</cp:lastModifiedBy>
  <cp:revision>62</cp:revision>
  <dcterms:created xsi:type="dcterms:W3CDTF">2014-02-10T09:04:20Z</dcterms:created>
  <dcterms:modified xsi:type="dcterms:W3CDTF">2014-02-13T04:00:29Z</dcterms:modified>
</cp:coreProperties>
</file>