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431958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48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94620"/>
            <a:ext cx="323969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945535"/>
            <a:ext cx="323969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72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365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95846"/>
            <a:ext cx="931411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95846"/>
            <a:ext cx="2740239" cy="15256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668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226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448807"/>
            <a:ext cx="3725645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204734"/>
            <a:ext cx="3725645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38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479227"/>
            <a:ext cx="183582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479227"/>
            <a:ext cx="183582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47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95846"/>
            <a:ext cx="3725645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441305"/>
            <a:ext cx="1827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657582"/>
            <a:ext cx="1827388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441305"/>
            <a:ext cx="1836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657582"/>
            <a:ext cx="1836388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200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017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62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59199"/>
            <a:ext cx="2186791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760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59199"/>
            <a:ext cx="2186791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70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95846"/>
            <a:ext cx="3725645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479227"/>
            <a:ext cx="3725645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50A7-69EC-45CB-9229-D62B4E7E94D5}" type="datetimeFigureOut">
              <a:rPr lang="fi-FI" smtClean="0"/>
              <a:t>2.6.2019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668542"/>
            <a:ext cx="145786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37E8-9C84-4591-8BB5-FCE1B0032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532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0B36A1-B6E3-4D28-AFE1-B8B67ECF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574" y="-998443"/>
            <a:ext cx="4087241" cy="3797113"/>
          </a:xfrm>
          <a:prstGeom prst="rect">
            <a:avLst/>
          </a:prstGeom>
        </p:spPr>
      </p:pic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1EF5002E-2B4D-4DD6-886F-2C65DA4B0A58}"/>
              </a:ext>
            </a:extLst>
          </p:cNvPr>
          <p:cNvSpPr/>
          <p:nvPr/>
        </p:nvSpPr>
        <p:spPr>
          <a:xfrm>
            <a:off x="3600067" y="-878213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105475"/>
              <a:gd name="adj4" fmla="val -2640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1. Select patient from the dropdown menu</a:t>
            </a:r>
          </a:p>
        </p:txBody>
      </p: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F2F1BAD8-ED1A-49DC-85B3-62623ACC2E54}"/>
              </a:ext>
            </a:extLst>
          </p:cNvPr>
          <p:cNvSpPr/>
          <p:nvPr/>
        </p:nvSpPr>
        <p:spPr>
          <a:xfrm>
            <a:off x="3600067" y="-514530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86234"/>
              <a:gd name="adj4" fmla="val -2640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2. Enter operator name</a:t>
            </a:r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7868F9CD-AD27-421B-9525-346A5CE5E225}"/>
              </a:ext>
            </a:extLst>
          </p:cNvPr>
          <p:cNvSpPr/>
          <p:nvPr/>
        </p:nvSpPr>
        <p:spPr>
          <a:xfrm>
            <a:off x="3600067" y="-179052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34925"/>
              <a:gd name="adj4" fmla="val -2545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3. (Optional) Disable / Enable changing patient from the dropdown menu </a:t>
            </a: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64EA9981-8C30-44F2-8E53-CE3B490255C6}"/>
              </a:ext>
            </a:extLst>
          </p:cNvPr>
          <p:cNvSpPr/>
          <p:nvPr/>
        </p:nvSpPr>
        <p:spPr>
          <a:xfrm>
            <a:off x="3600067" y="1184458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70200"/>
              <a:gd name="adj4" fmla="val -2521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4. Select distractor number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7534C56B-7F5D-490C-BB47-F8E5DA11B79A}"/>
              </a:ext>
            </a:extLst>
          </p:cNvPr>
          <p:cNvSpPr/>
          <p:nvPr/>
        </p:nvSpPr>
        <p:spPr>
          <a:xfrm>
            <a:off x="3600067" y="237557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-22797"/>
              <a:gd name="adj4" fmla="val -2545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5. Start the measurement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E817397A-036C-46D9-BA25-8AB5F7087C0C}"/>
              </a:ext>
            </a:extLst>
          </p:cNvPr>
          <p:cNvSpPr/>
          <p:nvPr/>
        </p:nvSpPr>
        <p:spPr>
          <a:xfrm>
            <a:off x="3600067" y="2422616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79820"/>
              <a:gd name="adj4" fmla="val -2473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6. Stop the measurement after distraction has been completed</a:t>
            </a:r>
          </a:p>
        </p:txBody>
      </p:sp>
    </p:spTree>
    <p:extLst>
      <p:ext uri="{BB962C8B-B14F-4D97-AF65-F5344CB8AC3E}">
        <p14:creationId xmlns:p14="http://schemas.microsoft.com/office/powerpoint/2010/main" val="40370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F538E-DB88-4236-9386-B938A045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036" y="-466061"/>
            <a:ext cx="3954726" cy="3096625"/>
          </a:xfrm>
          <a:prstGeom prst="rect">
            <a:avLst/>
          </a:prstGeom>
        </p:spPr>
      </p:pic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1EF5002E-2B4D-4DD6-886F-2C65DA4B0A58}"/>
              </a:ext>
            </a:extLst>
          </p:cNvPr>
          <p:cNvSpPr/>
          <p:nvPr/>
        </p:nvSpPr>
        <p:spPr>
          <a:xfrm>
            <a:off x="3448723" y="-452612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84759"/>
              <a:gd name="adj4" fmla="val -915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1. Verify that the number of events is correct</a:t>
            </a:r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ACFC60EB-B994-4440-B088-6887A93185D2}"/>
              </a:ext>
            </a:extLst>
          </p:cNvPr>
          <p:cNvSpPr/>
          <p:nvPr/>
        </p:nvSpPr>
        <p:spPr>
          <a:xfrm>
            <a:off x="3448723" y="127465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15268"/>
              <a:gd name="adj4" fmla="val -9189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2. (Optional) Annotate distraction events by dragging the boundaries and ticking ”Annotation done”</a:t>
            </a:r>
          </a:p>
        </p:txBody>
      </p:sp>
      <p:sp>
        <p:nvSpPr>
          <p:cNvPr id="14" name="Callout: Line with Accent Bar 13">
            <a:extLst>
              <a:ext uri="{FF2B5EF4-FFF2-40B4-BE49-F238E27FC236}">
                <a16:creationId xmlns:a16="http://schemas.microsoft.com/office/drawing/2014/main" id="{E6853264-2D02-4C8D-9A06-A5755E6DC666}"/>
              </a:ext>
            </a:extLst>
          </p:cNvPr>
          <p:cNvSpPr/>
          <p:nvPr/>
        </p:nvSpPr>
        <p:spPr>
          <a:xfrm>
            <a:off x="3448723" y="1360192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94580"/>
              <a:gd name="adj4" fmla="val -4412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3. Untick ”Recorded” if a distraction was performed but not recorded </a:t>
            </a:r>
          </a:p>
        </p:txBody>
      </p: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4ACA94B7-CDE3-43DD-9B63-07E71E49A959}"/>
              </a:ext>
            </a:extLst>
          </p:cNvPr>
          <p:cNvSpPr/>
          <p:nvPr/>
        </p:nvSpPr>
        <p:spPr>
          <a:xfrm>
            <a:off x="3448723" y="2079139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139347"/>
              <a:gd name="adj4" fmla="val -2640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4. Click ”Ok”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D5252-79DB-42FA-A846-899D90F532EC}"/>
              </a:ext>
            </a:extLst>
          </p:cNvPr>
          <p:cNvCxnSpPr>
            <a:cxnSpLocks/>
          </p:cNvCxnSpPr>
          <p:nvPr/>
        </p:nvCxnSpPr>
        <p:spPr>
          <a:xfrm flipH="1" flipV="1">
            <a:off x="2678555" y="-61649"/>
            <a:ext cx="605096" cy="2436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BBF3A3-2119-4546-90CC-87283958351F}"/>
              </a:ext>
            </a:extLst>
          </p:cNvPr>
          <p:cNvCxnSpPr>
            <a:cxnSpLocks/>
          </p:cNvCxnSpPr>
          <p:nvPr/>
        </p:nvCxnSpPr>
        <p:spPr>
          <a:xfrm flipH="1">
            <a:off x="2911960" y="-397034"/>
            <a:ext cx="371693" cy="28792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4A8217-D68F-4DB7-9A4A-F730D576F75F}"/>
              </a:ext>
            </a:extLst>
          </p:cNvPr>
          <p:cNvCxnSpPr>
            <a:cxnSpLocks/>
          </p:cNvCxnSpPr>
          <p:nvPr/>
        </p:nvCxnSpPr>
        <p:spPr>
          <a:xfrm flipH="1">
            <a:off x="2878415" y="181980"/>
            <a:ext cx="405236" cy="731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014328-8966-42FF-9A00-B94F634B19C6}"/>
              </a:ext>
            </a:extLst>
          </p:cNvPr>
          <p:cNvCxnSpPr>
            <a:cxnSpLocks/>
          </p:cNvCxnSpPr>
          <p:nvPr/>
        </p:nvCxnSpPr>
        <p:spPr>
          <a:xfrm flipH="1">
            <a:off x="2911960" y="-397034"/>
            <a:ext cx="371693" cy="118368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73CB8E-FD1F-4DFC-AA5B-67BADF568E3C}"/>
              </a:ext>
            </a:extLst>
          </p:cNvPr>
          <p:cNvCxnSpPr>
            <a:cxnSpLocks/>
          </p:cNvCxnSpPr>
          <p:nvPr/>
        </p:nvCxnSpPr>
        <p:spPr>
          <a:xfrm flipH="1">
            <a:off x="2911959" y="-397034"/>
            <a:ext cx="371692" cy="183582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63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A7550-0356-40E6-9D71-87AC5482A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8" y="368756"/>
            <a:ext cx="1208546" cy="955046"/>
          </a:xfrm>
          <a:prstGeom prst="rect">
            <a:avLst/>
          </a:prstGeom>
        </p:spPr>
      </p:pic>
      <p:sp>
        <p:nvSpPr>
          <p:cNvPr id="16" name="Callout: Line with Accent Bar 15">
            <a:extLst>
              <a:ext uri="{FF2B5EF4-FFF2-40B4-BE49-F238E27FC236}">
                <a16:creationId xmlns:a16="http://schemas.microsoft.com/office/drawing/2014/main" id="{B1B02EA0-782C-43FC-BD9F-2A7C925E488C}"/>
              </a:ext>
            </a:extLst>
          </p:cNvPr>
          <p:cNvSpPr/>
          <p:nvPr/>
        </p:nvSpPr>
        <p:spPr>
          <a:xfrm>
            <a:off x="2199020" y="452395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95012"/>
              <a:gd name="adj4" fmla="val -34441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1. Enter number of full turns (1 by default)</a:t>
            </a:r>
          </a:p>
        </p:txBody>
      </p:sp>
      <p:sp>
        <p:nvSpPr>
          <p:cNvPr id="17" name="Callout: Line with Accent Bar 16">
            <a:extLst>
              <a:ext uri="{FF2B5EF4-FFF2-40B4-BE49-F238E27FC236}">
                <a16:creationId xmlns:a16="http://schemas.microsoft.com/office/drawing/2014/main" id="{FC0E6600-0758-4081-98D6-1D354656B088}"/>
              </a:ext>
            </a:extLst>
          </p:cNvPr>
          <p:cNvSpPr/>
          <p:nvPr/>
        </p:nvSpPr>
        <p:spPr>
          <a:xfrm>
            <a:off x="2199020" y="766160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77924"/>
              <a:gd name="adj4" fmla="val -34271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2. Write any additional notes regarding the distraction</a:t>
            </a:r>
          </a:p>
        </p:txBody>
      </p:sp>
      <p:sp>
        <p:nvSpPr>
          <p:cNvPr id="18" name="Callout: Line with Accent Bar 17">
            <a:extLst>
              <a:ext uri="{FF2B5EF4-FFF2-40B4-BE49-F238E27FC236}">
                <a16:creationId xmlns:a16="http://schemas.microsoft.com/office/drawing/2014/main" id="{5F786D7D-7128-47D6-985A-BE052181211D}"/>
              </a:ext>
            </a:extLst>
          </p:cNvPr>
          <p:cNvSpPr/>
          <p:nvPr/>
        </p:nvSpPr>
        <p:spPr>
          <a:xfrm>
            <a:off x="2199020" y="1082355"/>
            <a:ext cx="1866894" cy="277740"/>
          </a:xfrm>
          <a:prstGeom prst="accentCallout1">
            <a:avLst>
              <a:gd name="adj1" fmla="val 18750"/>
              <a:gd name="adj2" fmla="val -8333"/>
              <a:gd name="adj3" fmla="val 44887"/>
              <a:gd name="adj4" fmla="val -3342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825" dirty="0"/>
              <a:t>3. Click ”Ok” to return to the Measurement sequence</a:t>
            </a:r>
          </a:p>
        </p:txBody>
      </p:sp>
    </p:spTree>
    <p:extLst>
      <p:ext uri="{BB962C8B-B14F-4D97-AF65-F5344CB8AC3E}">
        <p14:creationId xmlns:p14="http://schemas.microsoft.com/office/powerpoint/2010/main" val="35640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128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 Tumelius</dc:creator>
  <cp:lastModifiedBy>Simo Tumelius</cp:lastModifiedBy>
  <cp:revision>15</cp:revision>
  <dcterms:created xsi:type="dcterms:W3CDTF">2019-06-02T12:57:06Z</dcterms:created>
  <dcterms:modified xsi:type="dcterms:W3CDTF">2019-06-02T13:40:58Z</dcterms:modified>
</cp:coreProperties>
</file>