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259"/>
    <a:srgbClr val="1368E5"/>
    <a:srgbClr val="F3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2C1CE-AE9E-4325-979C-BF43015E39DF}" v="120" dt="2025-06-19T09:20:30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Uddin Momtaz" userId="65d3f7e49ba8d041" providerId="LiveId" clId="{8003D787-2EAD-4B2D-8994-8093B93DEF06}"/>
    <pc:docChg chg="modSld">
      <pc:chgData name="Salah Uddin Momtaz" userId="65d3f7e49ba8d041" providerId="LiveId" clId="{8003D787-2EAD-4B2D-8994-8093B93DEF06}" dt="2025-06-19T09:36:48.907" v="4" actId="20577"/>
      <pc:docMkLst>
        <pc:docMk/>
      </pc:docMkLst>
      <pc:sldChg chg="modSp mod">
        <pc:chgData name="Salah Uddin Momtaz" userId="65d3f7e49ba8d041" providerId="LiveId" clId="{8003D787-2EAD-4B2D-8994-8093B93DEF06}" dt="2025-06-19T09:36:48.907" v="4" actId="20577"/>
        <pc:sldMkLst>
          <pc:docMk/>
          <pc:sldMk cId="3709000512" sldId="262"/>
        </pc:sldMkLst>
        <pc:graphicFrameChg chg="modGraphic">
          <ac:chgData name="Salah Uddin Momtaz" userId="65d3f7e49ba8d041" providerId="LiveId" clId="{8003D787-2EAD-4B2D-8994-8093B93DEF06}" dt="2025-06-19T09:36:48.907" v="4" actId="20577"/>
          <ac:graphicFrameMkLst>
            <pc:docMk/>
            <pc:sldMk cId="3709000512" sldId="262"/>
            <ac:graphicFrameMk id="3" creationId="{432C5CB2-82FC-5F19-3B82-A03A5FD43F11}"/>
          </ac:graphicFrameMkLst>
        </pc:graphicFrameChg>
      </pc:sldChg>
    </pc:docChg>
  </pc:docChgLst>
  <pc:docChgLst>
    <pc:chgData name="Salah Uddin Momtaz" userId="65d3f7e49ba8d041" providerId="LiveId" clId="{01C2C1CE-AE9E-4325-979C-BF43015E39DF}"/>
    <pc:docChg chg="undo custSel addSld delSld modSld">
      <pc:chgData name="Salah Uddin Momtaz" userId="65d3f7e49ba8d041" providerId="LiveId" clId="{01C2C1CE-AE9E-4325-979C-BF43015E39DF}" dt="2025-06-19T09:24:04.146" v="594" actId="20577"/>
      <pc:docMkLst>
        <pc:docMk/>
      </pc:docMkLst>
      <pc:sldChg chg="addSp modSp mod">
        <pc:chgData name="Salah Uddin Momtaz" userId="65d3f7e49ba8d041" providerId="LiveId" clId="{01C2C1CE-AE9E-4325-979C-BF43015E39DF}" dt="2025-06-19T09:24:04.146" v="594" actId="20577"/>
        <pc:sldMkLst>
          <pc:docMk/>
          <pc:sldMk cId="2059383355" sldId="260"/>
        </pc:sldMkLst>
        <pc:spChg chg="add mod">
          <ac:chgData name="Salah Uddin Momtaz" userId="65d3f7e49ba8d041" providerId="LiveId" clId="{01C2C1CE-AE9E-4325-979C-BF43015E39DF}" dt="2025-06-19T09:18:44.507" v="507" actId="20577"/>
          <ac:spMkLst>
            <pc:docMk/>
            <pc:sldMk cId="2059383355" sldId="260"/>
            <ac:spMk id="3" creationId="{AEFA9B2C-67A5-2AF6-48E8-D00CA3AAC21D}"/>
          </ac:spMkLst>
        </pc:spChg>
        <pc:spChg chg="mod">
          <ac:chgData name="Salah Uddin Momtaz" userId="65d3f7e49ba8d041" providerId="LiveId" clId="{01C2C1CE-AE9E-4325-979C-BF43015E39DF}" dt="2025-06-19T09:22:37.263" v="549" actId="20577"/>
          <ac:spMkLst>
            <pc:docMk/>
            <pc:sldMk cId="2059383355" sldId="260"/>
            <ac:spMk id="4" creationId="{813B4B39-A4AF-7A67-982C-B336270B2F5B}"/>
          </ac:spMkLst>
        </pc:spChg>
        <pc:spChg chg="add mod">
          <ac:chgData name="Salah Uddin Momtaz" userId="65d3f7e49ba8d041" providerId="LiveId" clId="{01C2C1CE-AE9E-4325-979C-BF43015E39DF}" dt="2025-06-19T09:22:12.263" v="546" actId="20577"/>
          <ac:spMkLst>
            <pc:docMk/>
            <pc:sldMk cId="2059383355" sldId="260"/>
            <ac:spMk id="5" creationId="{F472E548-EE88-C8EE-591B-039772C1330D}"/>
          </ac:spMkLst>
        </pc:spChg>
        <pc:spChg chg="add mod">
          <ac:chgData name="Salah Uddin Momtaz" userId="65d3f7e49ba8d041" providerId="LiveId" clId="{01C2C1CE-AE9E-4325-979C-BF43015E39DF}" dt="2025-06-19T09:24:04.146" v="594" actId="20577"/>
          <ac:spMkLst>
            <pc:docMk/>
            <pc:sldMk cId="2059383355" sldId="260"/>
            <ac:spMk id="6" creationId="{B5ED552C-FA79-2115-B7CD-CC5460FB1A22}"/>
          </ac:spMkLst>
        </pc:spChg>
        <pc:spChg chg="mod">
          <ac:chgData name="Salah Uddin Momtaz" userId="65d3f7e49ba8d041" providerId="LiveId" clId="{01C2C1CE-AE9E-4325-979C-BF43015E39DF}" dt="2025-06-19T09:19:20.915" v="515" actId="20577"/>
          <ac:spMkLst>
            <pc:docMk/>
            <pc:sldMk cId="2059383355" sldId="260"/>
            <ac:spMk id="8" creationId="{E4749B11-DC23-5580-8102-92E5062CB28E}"/>
          </ac:spMkLst>
        </pc:spChg>
        <pc:spChg chg="mod">
          <ac:chgData name="Salah Uddin Momtaz" userId="65d3f7e49ba8d041" providerId="LiveId" clId="{01C2C1CE-AE9E-4325-979C-BF43015E39DF}" dt="2025-06-19T09:21:14.369" v="539" actId="20577"/>
          <ac:spMkLst>
            <pc:docMk/>
            <pc:sldMk cId="2059383355" sldId="260"/>
            <ac:spMk id="9" creationId="{7BD6C373-1F03-60F0-72D5-870054C25335}"/>
          </ac:spMkLst>
        </pc:spChg>
        <pc:spChg chg="mod">
          <ac:chgData name="Salah Uddin Momtaz" userId="65d3f7e49ba8d041" providerId="LiveId" clId="{01C2C1CE-AE9E-4325-979C-BF43015E39DF}" dt="2025-06-19T09:18:08.224" v="480" actId="20577"/>
          <ac:spMkLst>
            <pc:docMk/>
            <pc:sldMk cId="2059383355" sldId="260"/>
            <ac:spMk id="10" creationId="{38189BAB-DDBF-F6E6-F8E6-F91260221968}"/>
          </ac:spMkLst>
        </pc:spChg>
      </pc:sldChg>
      <pc:sldChg chg="delSp modSp mod">
        <pc:chgData name="Salah Uddin Momtaz" userId="65d3f7e49ba8d041" providerId="LiveId" clId="{01C2C1CE-AE9E-4325-979C-BF43015E39DF}" dt="2025-06-19T09:09:54.387" v="470" actId="20577"/>
        <pc:sldMkLst>
          <pc:docMk/>
          <pc:sldMk cId="1046724950" sldId="261"/>
        </pc:sldMkLst>
        <pc:spChg chg="mod">
          <ac:chgData name="Salah Uddin Momtaz" userId="65d3f7e49ba8d041" providerId="LiveId" clId="{01C2C1CE-AE9E-4325-979C-BF43015E39DF}" dt="2025-06-19T09:09:54.387" v="470" actId="20577"/>
          <ac:spMkLst>
            <pc:docMk/>
            <pc:sldMk cId="1046724950" sldId="261"/>
            <ac:spMk id="4" creationId="{3EC44027-F4D7-75C0-55EC-592123E8D9C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8" creationId="{6741B911-5FEC-76C4-1A50-9548AE61793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9" creationId="{41F7E11D-A7F6-0F7C-626E-0A02D16ECB27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10" creationId="{F6526B7B-F66A-0C9A-95EC-FB5489C2A32F}"/>
          </ac:spMkLst>
        </pc:spChg>
      </pc:sldChg>
      <pc:sldChg chg="addSp delSp modSp mod">
        <pc:chgData name="Salah Uddin Momtaz" userId="65d3f7e49ba8d041" providerId="LiveId" clId="{01C2C1CE-AE9E-4325-979C-BF43015E39DF}" dt="2025-06-19T08:37:17.852" v="65" actId="1076"/>
        <pc:sldMkLst>
          <pc:docMk/>
          <pc:sldMk cId="3709000512" sldId="262"/>
        </pc:sldMkLst>
        <pc:graphicFrameChg chg="mod">
          <ac:chgData name="Salah Uddin Momtaz" userId="65d3f7e49ba8d041" providerId="LiveId" clId="{01C2C1CE-AE9E-4325-979C-BF43015E39DF}" dt="2025-06-19T08:32:48.677" v="28"/>
          <ac:graphicFrameMkLst>
            <pc:docMk/>
            <pc:sldMk cId="3709000512" sldId="262"/>
            <ac:graphicFrameMk id="3" creationId="{432C5CB2-82FC-5F19-3B82-A03A5FD43F11}"/>
          </ac:graphicFrameMkLst>
        </pc:graphicFrameChg>
        <pc:picChg chg="add del mod">
          <ac:chgData name="Salah Uddin Momtaz" userId="65d3f7e49ba8d041" providerId="LiveId" clId="{01C2C1CE-AE9E-4325-979C-BF43015E39DF}" dt="2025-06-19T08:37:17.852" v="65" actId="1076"/>
          <ac:picMkLst>
            <pc:docMk/>
            <pc:sldMk cId="3709000512" sldId="262"/>
            <ac:picMk id="6" creationId="{A7E1D141-1C72-C4FE-32FC-B4DA3CF5497F}"/>
          </ac:picMkLst>
        </pc:picChg>
        <pc:picChg chg="add">
          <ac:chgData name="Salah Uddin Momtaz" userId="65d3f7e49ba8d041" providerId="LiveId" clId="{01C2C1CE-AE9E-4325-979C-BF43015E39DF}" dt="2025-06-19T08:31:58.132" v="26"/>
          <ac:picMkLst>
            <pc:docMk/>
            <pc:sldMk cId="3709000512" sldId="262"/>
            <ac:picMk id="1026" creationId="{A132692B-DB0D-90C1-040F-820DC4D4B697}"/>
          </ac:picMkLst>
        </pc:picChg>
      </pc:sldChg>
      <pc:sldChg chg="addSp delSp modSp add del mod">
        <pc:chgData name="Salah Uddin Momtaz" userId="65d3f7e49ba8d041" providerId="LiveId" clId="{01C2C1CE-AE9E-4325-979C-BF43015E39DF}" dt="2025-06-19T08:38:39.923" v="87" actId="47"/>
        <pc:sldMkLst>
          <pc:docMk/>
          <pc:sldMk cId="1323274660" sldId="263"/>
        </pc:sldMkLst>
        <pc:spChg chg="mod">
          <ac:chgData name="Salah Uddin Momtaz" userId="65d3f7e49ba8d041" providerId="LiveId" clId="{01C2C1CE-AE9E-4325-979C-BF43015E39DF}" dt="2025-06-19T08:27:46.054" v="24" actId="20577"/>
          <ac:spMkLst>
            <pc:docMk/>
            <pc:sldMk cId="1323274660" sldId="263"/>
            <ac:spMk id="2" creationId="{DF5C53EF-5106-F9B3-231D-EA3E3B9C77EC}"/>
          </ac:spMkLst>
        </pc:spChg>
        <pc:spChg chg="mod ord">
          <ac:chgData name="Salah Uddin Momtaz" userId="65d3f7e49ba8d041" providerId="LiveId" clId="{01C2C1CE-AE9E-4325-979C-BF43015E39DF}" dt="2025-06-19T08:36:51.988" v="64"/>
          <ac:spMkLst>
            <pc:docMk/>
            <pc:sldMk cId="1323274660" sldId="263"/>
            <ac:spMk id="4" creationId="{916DA135-CAE9-4F2D-56DE-9DB838D37635}"/>
          </ac:spMkLst>
        </pc:spChg>
        <pc:graphicFrameChg chg="del">
          <ac:chgData name="Salah Uddin Momtaz" userId="65d3f7e49ba8d041" providerId="LiveId" clId="{01C2C1CE-AE9E-4325-979C-BF43015E39DF}" dt="2025-06-19T08:33:55.052" v="33" actId="478"/>
          <ac:graphicFrameMkLst>
            <pc:docMk/>
            <pc:sldMk cId="1323274660" sldId="263"/>
            <ac:graphicFrameMk id="3" creationId="{BA7385EC-F20C-FF7E-08CE-E5B32085B8B1}"/>
          </ac:graphicFrameMkLst>
        </pc:graphicFrameChg>
        <pc:picChg chg="del">
          <ac:chgData name="Salah Uddin Momtaz" userId="65d3f7e49ba8d041" providerId="LiveId" clId="{01C2C1CE-AE9E-4325-979C-BF43015E39DF}" dt="2025-06-19T08:33:17.447" v="29" actId="478"/>
          <ac:picMkLst>
            <pc:docMk/>
            <pc:sldMk cId="1323274660" sldId="263"/>
            <ac:picMk id="6" creationId="{B8C9CB51-5888-49FE-4DAE-24325C965751}"/>
          </ac:picMkLst>
        </pc:picChg>
        <pc:picChg chg="add mod">
          <ac:chgData name="Salah Uddin Momtaz" userId="65d3f7e49ba8d041" providerId="LiveId" clId="{01C2C1CE-AE9E-4325-979C-BF43015E39DF}" dt="2025-06-19T08:36:37.491" v="60" actId="1076"/>
          <ac:picMkLst>
            <pc:docMk/>
            <pc:sldMk cId="1323274660" sldId="263"/>
            <ac:picMk id="2050" creationId="{5D00A9A6-A2A2-A88B-86AF-7B49116831E1}"/>
          </ac:picMkLst>
        </pc:picChg>
        <pc:picChg chg="add del mod">
          <ac:chgData name="Salah Uddin Momtaz" userId="65d3f7e49ba8d041" providerId="LiveId" clId="{01C2C1CE-AE9E-4325-979C-BF43015E39DF}" dt="2025-06-19T08:35:18.987" v="49" actId="478"/>
          <ac:picMkLst>
            <pc:docMk/>
            <pc:sldMk cId="1323274660" sldId="263"/>
            <ac:picMk id="2052" creationId="{74B16712-0066-9839-4E07-5CABF4C80D53}"/>
          </ac:picMkLst>
        </pc:picChg>
      </pc:sldChg>
      <pc:sldChg chg="addSp delSp modSp add mod">
        <pc:chgData name="Salah Uddin Momtaz" userId="65d3f7e49ba8d041" providerId="LiveId" clId="{01C2C1CE-AE9E-4325-979C-BF43015E39DF}" dt="2025-06-19T08:46:25.488" v="165" actId="17032"/>
        <pc:sldMkLst>
          <pc:docMk/>
          <pc:sldMk cId="2022341667" sldId="264"/>
        </pc:sldMkLst>
        <pc:spChg chg="mod">
          <ac:chgData name="Salah Uddin Momtaz" userId="65d3f7e49ba8d041" providerId="LiveId" clId="{01C2C1CE-AE9E-4325-979C-BF43015E39DF}" dt="2025-06-19T08:38:08.282" v="80" actId="20577"/>
          <ac:spMkLst>
            <pc:docMk/>
            <pc:sldMk cId="2022341667" sldId="264"/>
            <ac:spMk id="2" creationId="{E519B899-58EB-86E0-5899-215A7D7A49F5}"/>
          </ac:spMkLst>
        </pc:spChg>
        <pc:spChg chg="mod ord">
          <ac:chgData name="Salah Uddin Momtaz" userId="65d3f7e49ba8d041" providerId="LiveId" clId="{01C2C1CE-AE9E-4325-979C-BF43015E39DF}" dt="2025-06-19T08:46:25.488" v="165" actId="17032"/>
          <ac:spMkLst>
            <pc:docMk/>
            <pc:sldMk cId="2022341667" sldId="264"/>
            <ac:spMk id="4" creationId="{1388A39A-ED3B-2243-FDAB-5B15F5AB6D35}"/>
          </ac:spMkLst>
        </pc:spChg>
        <pc:picChg chg="add del mod">
          <ac:chgData name="Salah Uddin Momtaz" userId="65d3f7e49ba8d041" providerId="LiveId" clId="{01C2C1CE-AE9E-4325-979C-BF43015E39DF}" dt="2025-06-19T08:39:55.803" v="105" actId="478"/>
          <ac:picMkLst>
            <pc:docMk/>
            <pc:sldMk cId="2022341667" sldId="264"/>
            <ac:picMk id="3" creationId="{458BFF45-C8D7-5E11-BFDE-C7232990B262}"/>
          </ac:picMkLst>
        </pc:picChg>
        <pc:picChg chg="del mod">
          <ac:chgData name="Salah Uddin Momtaz" userId="65d3f7e49ba8d041" providerId="LiveId" clId="{01C2C1CE-AE9E-4325-979C-BF43015E39DF}" dt="2025-06-19T08:39:44.487" v="102" actId="478"/>
          <ac:picMkLst>
            <pc:docMk/>
            <pc:sldMk cId="2022341667" sldId="264"/>
            <ac:picMk id="2050" creationId="{036CD6BD-70E9-3908-4B3E-00BCFCF1D0CA}"/>
          </ac:picMkLst>
        </pc:picChg>
        <pc:picChg chg="add mod">
          <ac:chgData name="Salah Uddin Momtaz" userId="65d3f7e49ba8d041" providerId="LiveId" clId="{01C2C1CE-AE9E-4325-979C-BF43015E39DF}" dt="2025-06-19T08:39:53.885" v="104" actId="14100"/>
          <ac:picMkLst>
            <pc:docMk/>
            <pc:sldMk cId="2022341667" sldId="264"/>
            <ac:picMk id="4098" creationId="{E269E7D8-2C59-86CA-2CCD-B9EB145DB3F9}"/>
          </ac:picMkLst>
        </pc:picChg>
      </pc:sldChg>
      <pc:sldChg chg="addSp delSp modSp add mod">
        <pc:chgData name="Salah Uddin Momtaz" userId="65d3f7e49ba8d041" providerId="LiveId" clId="{01C2C1CE-AE9E-4325-979C-BF43015E39DF}" dt="2025-06-19T08:46:12.112" v="164" actId="17032"/>
        <pc:sldMkLst>
          <pc:docMk/>
          <pc:sldMk cId="3399640103" sldId="265"/>
        </pc:sldMkLst>
        <pc:spChg chg="mod">
          <ac:chgData name="Salah Uddin Momtaz" userId="65d3f7e49ba8d041" providerId="LiveId" clId="{01C2C1CE-AE9E-4325-979C-BF43015E39DF}" dt="2025-06-19T08:42:20.317" v="128" actId="20577"/>
          <ac:spMkLst>
            <pc:docMk/>
            <pc:sldMk cId="3399640103" sldId="265"/>
            <ac:spMk id="2" creationId="{A6310DFD-6D12-C029-99A4-A49F73352879}"/>
          </ac:spMkLst>
        </pc:spChg>
        <pc:spChg chg="add del mod ord">
          <ac:chgData name="Salah Uddin Momtaz" userId="65d3f7e49ba8d041" providerId="LiveId" clId="{01C2C1CE-AE9E-4325-979C-BF43015E39DF}" dt="2025-06-19T08:46:12.112" v="164" actId="17032"/>
          <ac:spMkLst>
            <pc:docMk/>
            <pc:sldMk cId="3399640103" sldId="265"/>
            <ac:spMk id="4" creationId="{63413BF2-7FDC-58D1-2127-669BD8673B82}"/>
          </ac:spMkLst>
        </pc:spChg>
        <pc:spChg chg="add del mod">
          <ac:chgData name="Salah Uddin Momtaz" userId="65d3f7e49ba8d041" providerId="LiveId" clId="{01C2C1CE-AE9E-4325-979C-BF43015E39DF}" dt="2025-06-19T08:42:33.798" v="134" actId="478"/>
          <ac:spMkLst>
            <pc:docMk/>
            <pc:sldMk cId="3399640103" sldId="265"/>
            <ac:spMk id="5" creationId="{968872FD-7F03-4E35-87F2-A671EDA0388B}"/>
          </ac:spMkLst>
        </pc:spChg>
        <pc:picChg chg="del">
          <ac:chgData name="Salah Uddin Momtaz" userId="65d3f7e49ba8d041" providerId="LiveId" clId="{01C2C1CE-AE9E-4325-979C-BF43015E39DF}" dt="2025-06-19T08:42:24.825" v="129" actId="478"/>
          <ac:picMkLst>
            <pc:docMk/>
            <pc:sldMk cId="3399640103" sldId="265"/>
            <ac:picMk id="2050" creationId="{CA4B3BCD-6B48-A01C-6B43-B3417827E76A}"/>
          </ac:picMkLst>
        </pc:picChg>
        <pc:picChg chg="add mod">
          <ac:chgData name="Salah Uddin Momtaz" userId="65d3f7e49ba8d041" providerId="LiveId" clId="{01C2C1CE-AE9E-4325-979C-BF43015E39DF}" dt="2025-06-19T08:45:51.450" v="162" actId="1076"/>
          <ac:picMkLst>
            <pc:docMk/>
            <pc:sldMk cId="3399640103" sldId="265"/>
            <ac:picMk id="3074" creationId="{448FCA51-AC4C-4D5E-7F21-635B11D76D2B}"/>
          </ac:picMkLst>
        </pc:picChg>
        <pc:picChg chg="add del mod">
          <ac:chgData name="Salah Uddin Momtaz" userId="65d3f7e49ba8d041" providerId="LiveId" clId="{01C2C1CE-AE9E-4325-979C-BF43015E39DF}" dt="2025-06-19T08:43:59.629" v="147" actId="478"/>
          <ac:picMkLst>
            <pc:docMk/>
            <pc:sldMk cId="3399640103" sldId="265"/>
            <ac:picMk id="3076" creationId="{E638D716-0504-5B18-4CA8-EC1DA4E0455E}"/>
          </ac:picMkLst>
        </pc:picChg>
      </pc:sldChg>
      <pc:sldChg chg="delSp modSp add mod">
        <pc:chgData name="Salah Uddin Momtaz" userId="65d3f7e49ba8d041" providerId="LiveId" clId="{01C2C1CE-AE9E-4325-979C-BF43015E39DF}" dt="2025-06-19T08:46:35.338" v="167" actId="17032"/>
        <pc:sldMkLst>
          <pc:docMk/>
          <pc:sldMk cId="2972383652" sldId="266"/>
        </pc:sldMkLst>
        <pc:spChg chg="mod">
          <ac:chgData name="Salah Uddin Momtaz" userId="65d3f7e49ba8d041" providerId="LiveId" clId="{01C2C1CE-AE9E-4325-979C-BF43015E39DF}" dt="2025-06-19T08:38:48.105" v="93" actId="20577"/>
          <ac:spMkLst>
            <pc:docMk/>
            <pc:sldMk cId="2972383652" sldId="266"/>
            <ac:spMk id="2" creationId="{5B1D8C50-C12F-2A14-B7F9-85114E553337}"/>
          </ac:spMkLst>
        </pc:spChg>
        <pc:spChg chg="mod">
          <ac:chgData name="Salah Uddin Momtaz" userId="65d3f7e49ba8d041" providerId="LiveId" clId="{01C2C1CE-AE9E-4325-979C-BF43015E39DF}" dt="2025-06-19T08:46:35.338" v="167" actId="17032"/>
          <ac:spMkLst>
            <pc:docMk/>
            <pc:sldMk cId="2972383652" sldId="266"/>
            <ac:spMk id="4" creationId="{B9DD0CD7-FC57-BE0F-A125-41E1FEB23DE4}"/>
          </ac:spMkLst>
        </pc:spChg>
        <pc:picChg chg="del">
          <ac:chgData name="Salah Uddin Momtaz" userId="65d3f7e49ba8d041" providerId="LiveId" clId="{01C2C1CE-AE9E-4325-979C-BF43015E39DF}" dt="2025-06-19T08:38:43.034" v="88" actId="478"/>
          <ac:picMkLst>
            <pc:docMk/>
            <pc:sldMk cId="2972383652" sldId="266"/>
            <ac:picMk id="4098" creationId="{7A7706CC-8AF3-2873-21C6-F8AD165E3280}"/>
          </ac:picMkLst>
        </pc:picChg>
      </pc:sldChg>
      <pc:sldChg chg="delSp modSp add mod">
        <pc:chgData name="Salah Uddin Momtaz" userId="65d3f7e49ba8d041" providerId="LiveId" clId="{01C2C1CE-AE9E-4325-979C-BF43015E39DF}" dt="2025-06-19T08:57:35.610" v="271" actId="20577"/>
        <pc:sldMkLst>
          <pc:docMk/>
          <pc:sldMk cId="4088471488" sldId="267"/>
        </pc:sldMkLst>
        <pc:spChg chg="mod">
          <ac:chgData name="Salah Uddin Momtaz" userId="65d3f7e49ba8d041" providerId="LiveId" clId="{01C2C1CE-AE9E-4325-979C-BF43015E39DF}" dt="2025-06-19T08:57:35.610" v="271" actId="20577"/>
          <ac:spMkLst>
            <pc:docMk/>
            <pc:sldMk cId="4088471488" sldId="267"/>
            <ac:spMk id="4" creationId="{E56081D8-C215-4B75-5F5D-DD372D2E1C56}"/>
          </ac:spMkLst>
        </pc:spChg>
        <pc:picChg chg="del">
          <ac:chgData name="Salah Uddin Momtaz" userId="65d3f7e49ba8d041" providerId="LiveId" clId="{01C2C1CE-AE9E-4325-979C-BF43015E39DF}" dt="2025-06-19T08:46:46.095" v="168" actId="478"/>
          <ac:picMkLst>
            <pc:docMk/>
            <pc:sldMk cId="4088471488" sldId="267"/>
            <ac:picMk id="3074" creationId="{5195A387-C2AF-4E2B-A231-3221657712B9}"/>
          </ac:picMkLst>
        </pc:picChg>
        <pc:picChg chg="mod">
          <ac:chgData name="Salah Uddin Momtaz" userId="65d3f7e49ba8d041" providerId="LiveId" clId="{01C2C1CE-AE9E-4325-979C-BF43015E39DF}" dt="2025-06-19T08:47:54.062" v="180" actId="1076"/>
          <ac:picMkLst>
            <pc:docMk/>
            <pc:sldMk cId="4088471488" sldId="267"/>
            <ac:picMk id="3076" creationId="{9DE0BFF0-9A97-E96C-357E-FED95D583C12}"/>
          </ac:picMkLst>
        </pc:picChg>
      </pc:sldChg>
      <pc:sldChg chg="addSp delSp modSp add mod">
        <pc:chgData name="Salah Uddin Momtaz" userId="65d3f7e49ba8d041" providerId="LiveId" clId="{01C2C1CE-AE9E-4325-979C-BF43015E39DF}" dt="2025-06-19T08:55:58.959" v="253" actId="14100"/>
        <pc:sldMkLst>
          <pc:docMk/>
          <pc:sldMk cId="2145639851" sldId="268"/>
        </pc:sldMkLst>
        <pc:spChg chg="mod">
          <ac:chgData name="Salah Uddin Momtaz" userId="65d3f7e49ba8d041" providerId="LiveId" clId="{01C2C1CE-AE9E-4325-979C-BF43015E39DF}" dt="2025-06-19T08:50:23.870" v="207" actId="313"/>
          <ac:spMkLst>
            <pc:docMk/>
            <pc:sldMk cId="2145639851" sldId="268"/>
            <ac:spMk id="2" creationId="{5A87F950-DCD3-EDC5-BAE9-00460F8909CC}"/>
          </ac:spMkLst>
        </pc:spChg>
        <pc:spChg chg="mod ord">
          <ac:chgData name="Salah Uddin Momtaz" userId="65d3f7e49ba8d041" providerId="LiveId" clId="{01C2C1CE-AE9E-4325-979C-BF43015E39DF}" dt="2025-06-19T08:55:11.919" v="247" actId="207"/>
          <ac:spMkLst>
            <pc:docMk/>
            <pc:sldMk cId="2145639851" sldId="268"/>
            <ac:spMk id="4" creationId="{536F49F6-3E44-3046-97A5-80532B1B0638}"/>
          </ac:spMkLst>
        </pc:spChg>
        <pc:spChg chg="add mod">
          <ac:chgData name="Salah Uddin Momtaz" userId="65d3f7e49ba8d041" providerId="LiveId" clId="{01C2C1CE-AE9E-4325-979C-BF43015E39DF}" dt="2025-06-19T08:55:58.959" v="253" actId="14100"/>
          <ac:spMkLst>
            <pc:docMk/>
            <pc:sldMk cId="2145639851" sldId="268"/>
            <ac:spMk id="6" creationId="{42987ECE-06C4-9318-45D4-FA8E463A8CB8}"/>
          </ac:spMkLst>
        </pc:spChg>
        <pc:picChg chg="add mod">
          <ac:chgData name="Salah Uddin Momtaz" userId="65d3f7e49ba8d041" providerId="LiveId" clId="{01C2C1CE-AE9E-4325-979C-BF43015E39DF}" dt="2025-06-19T08:53:37.070" v="230" actId="14100"/>
          <ac:picMkLst>
            <pc:docMk/>
            <pc:sldMk cId="2145639851" sldId="268"/>
            <ac:picMk id="5" creationId="{E517C1D9-61F1-89BD-A27B-43E71C8EDA27}"/>
          </ac:picMkLst>
        </pc:picChg>
        <pc:picChg chg="del mod">
          <ac:chgData name="Salah Uddin Momtaz" userId="65d3f7e49ba8d041" providerId="LiveId" clId="{01C2C1CE-AE9E-4325-979C-BF43015E39DF}" dt="2025-06-19T08:50:53.330" v="209" actId="478"/>
          <ac:picMkLst>
            <pc:docMk/>
            <pc:sldMk cId="2145639851" sldId="268"/>
            <ac:picMk id="3074" creationId="{E2CA19F4-00D6-0BEE-294F-81233856EB6D}"/>
          </ac:picMkLst>
        </pc:picChg>
        <pc:picChg chg="add del mod">
          <ac:chgData name="Salah Uddin Momtaz" userId="65d3f7e49ba8d041" providerId="LiveId" clId="{01C2C1CE-AE9E-4325-979C-BF43015E39DF}" dt="2025-06-19T08:51:51.958" v="218" actId="478"/>
          <ac:picMkLst>
            <pc:docMk/>
            <pc:sldMk cId="2145639851" sldId="268"/>
            <ac:picMk id="6146" creationId="{E2A52909-96AD-3224-32FB-12D4A93BABE0}"/>
          </ac:picMkLst>
        </pc:picChg>
        <pc:picChg chg="add del mod">
          <ac:chgData name="Salah Uddin Momtaz" userId="65d3f7e49ba8d041" providerId="LiveId" clId="{01C2C1CE-AE9E-4325-979C-BF43015E39DF}" dt="2025-06-19T08:51:59.194" v="222" actId="478"/>
          <ac:picMkLst>
            <pc:docMk/>
            <pc:sldMk cId="2145639851" sldId="268"/>
            <ac:picMk id="6148" creationId="{B8BE7E9B-88C9-7DDF-6D69-A01CFBFDA635}"/>
          </ac:picMkLst>
        </pc:picChg>
        <pc:picChg chg="add mod">
          <ac:chgData name="Salah Uddin Momtaz" userId="65d3f7e49ba8d041" providerId="LiveId" clId="{01C2C1CE-AE9E-4325-979C-BF43015E39DF}" dt="2025-06-19T08:53:47.633" v="232" actId="1076"/>
          <ac:picMkLst>
            <pc:docMk/>
            <pc:sldMk cId="2145639851" sldId="268"/>
            <ac:picMk id="6150" creationId="{6EDCD0B7-D4C2-13AF-E870-E65D9F71E2C2}"/>
          </ac:picMkLst>
        </pc:picChg>
      </pc:sldChg>
      <pc:sldChg chg="addSp delSp modSp add mod">
        <pc:chgData name="Salah Uddin Momtaz" userId="65d3f7e49ba8d041" providerId="LiveId" clId="{01C2C1CE-AE9E-4325-979C-BF43015E39DF}" dt="2025-06-19T09:08:02.193" v="455" actId="14100"/>
        <pc:sldMkLst>
          <pc:docMk/>
          <pc:sldMk cId="3251236521" sldId="269"/>
        </pc:sldMkLst>
        <pc:spChg chg="mod">
          <ac:chgData name="Salah Uddin Momtaz" userId="65d3f7e49ba8d041" providerId="LiveId" clId="{01C2C1CE-AE9E-4325-979C-BF43015E39DF}" dt="2025-06-19T08:58:14.713" v="304" actId="20577"/>
          <ac:spMkLst>
            <pc:docMk/>
            <pc:sldMk cId="3251236521" sldId="269"/>
            <ac:spMk id="2" creationId="{1F2C08BC-3C70-1863-DEFD-70A7C3BEAEFE}"/>
          </ac:spMkLst>
        </pc:spChg>
        <pc:spChg chg="add del mod">
          <ac:chgData name="Salah Uddin Momtaz" userId="65d3f7e49ba8d041" providerId="LiveId" clId="{01C2C1CE-AE9E-4325-979C-BF43015E39DF}" dt="2025-06-19T09:00:17.113" v="311" actId="1076"/>
          <ac:spMkLst>
            <pc:docMk/>
            <pc:sldMk cId="3251236521" sldId="269"/>
            <ac:spMk id="4" creationId="{9722EC1D-B8D6-AE94-BE29-BB969D882280}"/>
          </ac:spMkLst>
        </pc:spChg>
        <pc:spChg chg="add del mod">
          <ac:chgData name="Salah Uddin Momtaz" userId="65d3f7e49ba8d041" providerId="LiveId" clId="{01C2C1CE-AE9E-4325-979C-BF43015E39DF}" dt="2025-06-19T08:59:56.514" v="307" actId="478"/>
          <ac:spMkLst>
            <pc:docMk/>
            <pc:sldMk cId="3251236521" sldId="269"/>
            <ac:spMk id="5" creationId="{DB8E419C-066F-ECE0-2631-82E54283DAD8}"/>
          </ac:spMkLst>
        </pc:spChg>
        <pc:spChg chg="add mod">
          <ac:chgData name="Salah Uddin Momtaz" userId="65d3f7e49ba8d041" providerId="LiveId" clId="{01C2C1CE-AE9E-4325-979C-BF43015E39DF}" dt="2025-06-19T09:02:42.717" v="349" actId="14100"/>
          <ac:spMkLst>
            <pc:docMk/>
            <pc:sldMk cId="3251236521" sldId="269"/>
            <ac:spMk id="6" creationId="{257395A8-1E1D-F9BA-44D1-67B6DEF94EC3}"/>
          </ac:spMkLst>
        </pc:spChg>
        <pc:spChg chg="add mod">
          <ac:chgData name="Salah Uddin Momtaz" userId="65d3f7e49ba8d041" providerId="LiveId" clId="{01C2C1CE-AE9E-4325-979C-BF43015E39DF}" dt="2025-06-19T09:03:11.544" v="357"/>
          <ac:spMkLst>
            <pc:docMk/>
            <pc:sldMk cId="3251236521" sldId="269"/>
            <ac:spMk id="7" creationId="{DE94007C-3CBB-9F02-253F-9D74B5D8FAC1}"/>
          </ac:spMkLst>
        </pc:spChg>
        <pc:spChg chg="add mod">
          <ac:chgData name="Salah Uddin Momtaz" userId="65d3f7e49ba8d041" providerId="LiveId" clId="{01C2C1CE-AE9E-4325-979C-BF43015E39DF}" dt="2025-06-19T09:04:20.745" v="385" actId="20577"/>
          <ac:spMkLst>
            <pc:docMk/>
            <pc:sldMk cId="3251236521" sldId="269"/>
            <ac:spMk id="8" creationId="{961E08E7-6C9C-7613-ED50-994579237A46}"/>
          </ac:spMkLst>
        </pc:spChg>
        <pc:spChg chg="add mod">
          <ac:chgData name="Salah Uddin Momtaz" userId="65d3f7e49ba8d041" providerId="LiveId" clId="{01C2C1CE-AE9E-4325-979C-BF43015E39DF}" dt="2025-06-19T09:06:14.265" v="409" actId="1076"/>
          <ac:spMkLst>
            <pc:docMk/>
            <pc:sldMk cId="3251236521" sldId="269"/>
            <ac:spMk id="9" creationId="{6F40EC0D-7B5A-2D34-5BA6-2F57884C302D}"/>
          </ac:spMkLst>
        </pc:spChg>
        <pc:spChg chg="add mod">
          <ac:chgData name="Salah Uddin Momtaz" userId="65d3f7e49ba8d041" providerId="LiveId" clId="{01C2C1CE-AE9E-4325-979C-BF43015E39DF}" dt="2025-06-19T09:08:02.193" v="455" actId="14100"/>
          <ac:spMkLst>
            <pc:docMk/>
            <pc:sldMk cId="3251236521" sldId="269"/>
            <ac:spMk id="10" creationId="{40766515-CEA8-B6CD-840F-1B476954EAC6}"/>
          </ac:spMkLst>
        </pc:spChg>
        <pc:picChg chg="del">
          <ac:chgData name="Salah Uddin Momtaz" userId="65d3f7e49ba8d041" providerId="LiveId" clId="{01C2C1CE-AE9E-4325-979C-BF43015E39DF}" dt="2025-06-19T08:59:46.652" v="305" actId="478"/>
          <ac:picMkLst>
            <pc:docMk/>
            <pc:sldMk cId="3251236521" sldId="269"/>
            <ac:picMk id="3074" creationId="{04E83D7A-A094-CFA8-F6D1-A1E8D08D72C2}"/>
          </ac:picMkLst>
        </pc:picChg>
        <pc:picChg chg="add mod">
          <ac:chgData name="Salah Uddin Momtaz" userId="65d3f7e49ba8d041" providerId="LiveId" clId="{01C2C1CE-AE9E-4325-979C-BF43015E39DF}" dt="2025-06-19T09:06:11.498" v="408" actId="14100"/>
          <ac:picMkLst>
            <pc:docMk/>
            <pc:sldMk cId="3251236521" sldId="269"/>
            <ac:picMk id="8194" creationId="{2F4ACCA6-F15F-1E36-76B1-C1FD725AA5D6}"/>
          </ac:picMkLst>
        </pc:picChg>
        <pc:picChg chg="add mod">
          <ac:chgData name="Salah Uddin Momtaz" userId="65d3f7e49ba8d041" providerId="LiveId" clId="{01C2C1CE-AE9E-4325-979C-BF43015E39DF}" dt="2025-06-19T09:06:17.962" v="410" actId="1076"/>
          <ac:picMkLst>
            <pc:docMk/>
            <pc:sldMk cId="3251236521" sldId="269"/>
            <ac:picMk id="8196" creationId="{665E1010-535B-702C-4810-27FAAEF34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F4FB-1720-BD16-68F1-CD44C67F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969AA-3DC4-E715-AA3F-FB2CE3407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E436-BFFC-F6D0-0DCD-8F84AB9D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0138-0B3B-0A31-40A9-5828300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0834-5382-ACAF-6128-45958E82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324-6889-1E3A-96AF-E8E5555A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7D4E-73CD-DBD8-8A59-650FEAD4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BB2-A1DE-EBFD-993F-51F44769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3ED7-4A07-E6CC-DA0E-65832F5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8C0A-1EC0-EAA2-6344-1538A6E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9E972-F3EA-5914-5016-2BECAFD1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A411-AF4A-63DC-0131-9DE10CAC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604F-900A-719E-AB45-2F9DF808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0E8F-37C0-B9E6-8102-3D89A3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4F44-6C1E-73F3-5F0A-93CA7AA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1AA-ED00-85A9-FCAA-B7C3E990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7FBF-0633-31E3-3F3D-485FFE83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11F-CB10-E429-2190-194143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20F3-0819-6EAB-AF63-5142E0C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87F1-F47B-D591-DF2C-54E2B09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9DB-4C78-5A3B-E2DA-9C5856AA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1FCD-5850-1D22-650B-F701CB3E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61-74C7-919F-F28B-249CFE0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0614-BEE1-19BB-3319-7881A348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46BB-89CC-8860-4501-FAF743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75C2-5C30-7EC9-0081-F9EEBF9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3CC7-ABAC-54B7-3F33-C3AD5EF5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0A3BC-9301-3984-E8E0-016D4101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19FF-ACC6-F68F-8B50-FF11B91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83F8-3378-7878-5F9F-0472CA2E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4E64-0DD6-0F65-C9DC-B392C67F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088-8005-A060-613E-CC4321D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AD8-2147-E6A1-E483-5B638EE4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B46-4E32-E7F0-97D2-63A2E73E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578B-A9FD-F8E4-AD7B-32152777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F0DCF-B458-486C-2962-4255CDE74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4C7EF-247E-4118-607D-765E259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A66E-E593-40FB-0077-D5AA935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FC2F-16C2-4334-FD25-6608B85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D29-73BF-23B1-6211-53BE816B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F1EB-C5CE-015A-14DF-D5B31EC4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5C0D3-28FD-EF76-6EBE-BB287929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59F0-7952-C879-CE6E-87401D79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4EFA3-96BD-3125-9958-C695F30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0E20-0ABC-E5B9-C0A6-4D6C956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7BBC-49B3-1318-26A4-1E4CB28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08D7-BED1-8D02-66A3-C2003C01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6F18-3291-1E42-FBA1-23A16CEC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B08F-FC74-8848-46A1-B462B3E5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09A3-A001-7EEE-E578-D65C29DB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F6F3-B67F-73A8-CB01-585BD78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5632-AB01-2068-60BC-1DDE1D33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A24-730C-B636-FB91-E93012D5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CEF6-85C8-B9E5-E723-0DB448ED4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7322-25B9-576D-D4D5-AC515218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BDD6-C1C4-8CC6-F519-CD56C72F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C971-DB5D-8358-E007-F395F0D7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D770-B58C-D572-2818-DA05384E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B6AC-3B70-0B5C-C4F8-E37071EE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83AD-FD85-6823-31F8-2BAC7C6A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8AA0-EFD2-EB82-95FB-C78B7644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609-CD74-0082-8997-DADED0AD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5C56-4F8E-D8D5-1853-4E145A9DB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D3BCC-94A7-6867-CEAD-FAC0B4537341}"/>
              </a:ext>
            </a:extLst>
          </p:cNvPr>
          <p:cNvSpPr/>
          <p:nvPr userDrawn="1"/>
        </p:nvSpPr>
        <p:spPr>
          <a:xfrm>
            <a:off x="0" y="60935"/>
            <a:ext cx="12192000" cy="75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D1E71-2721-AC9D-F12D-65BB5ADE741B}"/>
              </a:ext>
            </a:extLst>
          </p:cNvPr>
          <p:cNvSpPr/>
          <p:nvPr userDrawn="1"/>
        </p:nvSpPr>
        <p:spPr>
          <a:xfrm>
            <a:off x="0" y="6758962"/>
            <a:ext cx="12192000" cy="75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58C0-CD36-5962-E568-0F2187DBD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11D-610F-1AD7-620C-5F92E5E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27" y="1464067"/>
            <a:ext cx="4775039" cy="160020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Truck Deployment – Impact of Road Construction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B8739E-8C68-58A0-A125-4180B6EBC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4" b="3703"/>
          <a:stretch>
            <a:fillRect/>
          </a:stretch>
        </p:blipFill>
        <p:spPr>
          <a:xfrm>
            <a:off x="6096000" y="250224"/>
            <a:ext cx="5706374" cy="635755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887F86-6A2B-76E8-8CF2-7449840C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427" y="4351104"/>
            <a:ext cx="3932237" cy="755151"/>
          </a:xfrm>
        </p:spPr>
        <p:txBody>
          <a:bodyPr>
            <a:normAutofit/>
          </a:bodyPr>
          <a:lstStyle/>
          <a:p>
            <a:r>
              <a:rPr lang="en-US" b="1" dirty="0"/>
              <a:t>Present by:        </a:t>
            </a:r>
            <a:r>
              <a:rPr lang="en-US" b="1" dirty="0">
                <a:solidFill>
                  <a:srgbClr val="1368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Salah Uddin Momtaz</a:t>
            </a:r>
          </a:p>
          <a:p>
            <a:r>
              <a:rPr lang="en-US" b="1" dirty="0"/>
              <a:t>Presented 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BCDCA-23E1-817D-7F41-ADDAC6D2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29" y="4680808"/>
            <a:ext cx="911957" cy="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43A71C6-C2BD-5863-D501-85DC18B423CC}"/>
              </a:ext>
            </a:extLst>
          </p:cNvPr>
          <p:cNvSpPr txBox="1">
            <a:spLocks/>
          </p:cNvSpPr>
          <p:nvPr/>
        </p:nvSpPr>
        <p:spPr>
          <a:xfrm>
            <a:off x="4433299" y="3064267"/>
            <a:ext cx="1175167" cy="3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2B5259"/>
                </a:solidFill>
              </a:rPr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73479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6158E-3166-8DAA-F663-5B319661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08BC-3C70-1863-DEFD-70A7C3BE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5: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Prediction Model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2EC1D-B8D6-AE94-BE29-BB969D88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708" y="1792842"/>
            <a:ext cx="3913317" cy="36986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Log Linear Regression Model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7395A8-1E1D-F9BA-44D1-67B6DEF94EC3}"/>
              </a:ext>
            </a:extLst>
          </p:cNvPr>
          <p:cNvSpPr txBox="1">
            <a:spLocks/>
          </p:cNvSpPr>
          <p:nvPr/>
        </p:nvSpPr>
        <p:spPr>
          <a:xfrm>
            <a:off x="970011" y="205740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poorly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1.645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2.132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0.076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94007C-3CBB-9F02-253F-9D74B5D8FAC1}"/>
              </a:ext>
            </a:extLst>
          </p:cNvPr>
          <p:cNvSpPr txBox="1">
            <a:spLocks/>
          </p:cNvSpPr>
          <p:nvPr/>
        </p:nvSpPr>
        <p:spPr>
          <a:xfrm>
            <a:off x="839788" y="4107952"/>
            <a:ext cx="3913317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Random Forest Regressor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61E08E7-6C9C-7613-ED50-994579237A46}"/>
              </a:ext>
            </a:extLst>
          </p:cNvPr>
          <p:cNvSpPr txBox="1">
            <a:spLocks/>
          </p:cNvSpPr>
          <p:nvPr/>
        </p:nvSpPr>
        <p:spPr>
          <a:xfrm>
            <a:off x="951091" y="437251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Decently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1.2344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1.851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0.303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F4ACCA6-F15F-1E36-76B1-C1FD725A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560905"/>
            <a:ext cx="5014249" cy="29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40EC0D-7B5A-2D34-5BA6-2F57884C302D}"/>
              </a:ext>
            </a:extLst>
          </p:cNvPr>
          <p:cNvSpPr txBox="1">
            <a:spLocks/>
          </p:cNvSpPr>
          <p:nvPr/>
        </p:nvSpPr>
        <p:spPr>
          <a:xfrm>
            <a:off x="6740407" y="2805444"/>
            <a:ext cx="2890332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Shows heavy tails - indication of removing outliers could improve model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E1010-535B-702C-4810-27FAAEF3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3645614"/>
            <a:ext cx="5779053" cy="29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766515-CEA8-B6CD-840F-1B476954EAC6}"/>
              </a:ext>
            </a:extLst>
          </p:cNvPr>
          <p:cNvSpPr txBox="1">
            <a:spLocks/>
          </p:cNvSpPr>
          <p:nvPr/>
        </p:nvSpPr>
        <p:spPr>
          <a:xfrm>
            <a:off x="8203914" y="4762072"/>
            <a:ext cx="2498761" cy="121961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Distance is very important feature, followed by seasonal effect (Quarter), Severity of construction.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Road Closure is another potential interaction variable.</a:t>
            </a:r>
          </a:p>
        </p:txBody>
      </p:sp>
    </p:spTree>
    <p:extLst>
      <p:ext uri="{BB962C8B-B14F-4D97-AF65-F5344CB8AC3E}">
        <p14:creationId xmlns:p14="http://schemas.microsoft.com/office/powerpoint/2010/main" val="32512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98E-C152-BB6F-2702-A0955CC8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Impact Analysis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B4B39-A4AF-7A67-982C-B336270B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Data: US road construction data (2016-2021)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insights for AV deployment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high-impact zones and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affect of Construction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49B11-DC23-5580-8102-92E5062CB28E}"/>
              </a:ext>
            </a:extLst>
          </p:cNvPr>
          <p:cNvSpPr/>
          <p:nvPr/>
        </p:nvSpPr>
        <p:spPr>
          <a:xfrm>
            <a:off x="5553183" y="3434138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6.2M</a:t>
            </a:r>
          </a:p>
          <a:p>
            <a:pPr algn="ctr"/>
            <a:r>
              <a:rPr lang="en-US" i="1" dirty="0"/>
              <a:t>Construction Projects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D6C373-1F03-60F0-72D5-870054C25335}"/>
              </a:ext>
            </a:extLst>
          </p:cNvPr>
          <p:cNvSpPr/>
          <p:nvPr/>
        </p:nvSpPr>
        <p:spPr>
          <a:xfrm>
            <a:off x="8484742" y="3434138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2.7B</a:t>
            </a:r>
          </a:p>
          <a:p>
            <a:pPr algn="ctr"/>
            <a:r>
              <a:rPr lang="en-US" i="1" dirty="0"/>
              <a:t>Construction Hours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189BAB-DDBF-F6E6-F8E6-F91260221968}"/>
              </a:ext>
            </a:extLst>
          </p:cNvPr>
          <p:cNvSpPr/>
          <p:nvPr/>
        </p:nvSpPr>
        <p:spPr>
          <a:xfrm>
            <a:off x="5553183" y="2122127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22.6K</a:t>
            </a:r>
          </a:p>
          <a:p>
            <a:pPr algn="ctr"/>
            <a:r>
              <a:rPr lang="en-US" i="1" dirty="0"/>
              <a:t>Total Cities Analyzed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FA9B2C-67A5-2AF6-48E8-D00CA3AAC21D}"/>
              </a:ext>
            </a:extLst>
          </p:cNvPr>
          <p:cNvSpPr/>
          <p:nvPr/>
        </p:nvSpPr>
        <p:spPr>
          <a:xfrm>
            <a:off x="8484742" y="2122127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  <a:p>
            <a:pPr algn="ctr"/>
            <a:r>
              <a:rPr lang="en-US" i="1" dirty="0"/>
              <a:t>Self-driving Routes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48-EE88-C8EE-591B-039772C1330D}"/>
              </a:ext>
            </a:extLst>
          </p:cNvPr>
          <p:cNvSpPr/>
          <p:nvPr/>
        </p:nvSpPr>
        <p:spPr>
          <a:xfrm>
            <a:off x="5553183" y="4746149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7.8M</a:t>
            </a:r>
          </a:p>
          <a:p>
            <a:pPr algn="ctr"/>
            <a:r>
              <a:rPr lang="en-US" i="1" dirty="0"/>
              <a:t>Construction Length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D552C-FA79-2115-B7CD-CC5460FB1A22}"/>
              </a:ext>
            </a:extLst>
          </p:cNvPr>
          <p:cNvSpPr/>
          <p:nvPr/>
        </p:nvSpPr>
        <p:spPr>
          <a:xfrm>
            <a:off x="8484742" y="4746149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6Yr</a:t>
            </a:r>
          </a:p>
          <a:p>
            <a:pPr algn="ctr"/>
            <a:r>
              <a:rPr lang="en-US" i="1"/>
              <a:t>Continuous </a:t>
            </a:r>
            <a:r>
              <a:rPr lang="en-US" i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5938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63EA-BE7D-039C-AB01-428E8186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52C-C2CC-1311-1619-E479C235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Methodology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4027-F4D7-75C0-55EC-592123E8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814513" cy="3408452"/>
          </a:xfrm>
        </p:spPr>
        <p:txBody>
          <a:bodyPr/>
          <a:lstStyle/>
          <a:p>
            <a:r>
              <a:rPr lang="en-US" b="1" dirty="0"/>
              <a:t>Data Processing Approach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Ingest Kaggle data using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 the additional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Census population, 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National Road network for freights: to get the road density of cities - generating city size to normalize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features from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10467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0899-A2A2-31DE-AEC3-5B29D685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46B-3DFB-8522-6E88-ECAD806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1: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With Highest Construction Activity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E1847-C0E4-5B05-8D07-3D0C6834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Top 5 Cities</a:t>
            </a:r>
          </a:p>
          <a:p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C5CB2-82FC-5F19-3B82-A03A5FD43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74423"/>
              </p:ext>
            </p:extLst>
          </p:nvPr>
        </p:nvGraphicFramePr>
        <p:xfrm>
          <a:off x="839788" y="2489300"/>
          <a:ext cx="3932235" cy="24720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046">
                  <a:extLst>
                    <a:ext uri="{9D8B030D-6E8A-4147-A177-3AD203B41FA5}">
                      <a16:colId xmlns:a16="http://schemas.microsoft.com/office/drawing/2014/main" val="3391576538"/>
                    </a:ext>
                  </a:extLst>
                </a:gridCol>
                <a:gridCol w="1284269">
                  <a:extLst>
                    <a:ext uri="{9D8B030D-6E8A-4147-A177-3AD203B41FA5}">
                      <a16:colId xmlns:a16="http://schemas.microsoft.com/office/drawing/2014/main" val="2984259512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074914621"/>
                    </a:ext>
                  </a:extLst>
                </a:gridCol>
                <a:gridCol w="601038">
                  <a:extLst>
                    <a:ext uri="{9D8B030D-6E8A-4147-A177-3AD203B41FA5}">
                      <a16:colId xmlns:a16="http://schemas.microsoft.com/office/drawing/2014/main" val="3212216933"/>
                    </a:ext>
                  </a:extLst>
                </a:gridCol>
                <a:gridCol w="821610">
                  <a:extLst>
                    <a:ext uri="{9D8B030D-6E8A-4147-A177-3AD203B41FA5}">
                      <a16:colId xmlns:a16="http://schemas.microsoft.com/office/drawing/2014/main" val="2443457955"/>
                    </a:ext>
                  </a:extLst>
                </a:gridCol>
              </a:tblGrid>
              <a:tr h="42748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25790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21588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48830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20386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37964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949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7E1D141-1C72-C4FE-32FC-B4DA3CF5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33" y="1826616"/>
            <a:ext cx="6013874" cy="35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BE9E9-96A7-75C7-E573-510408C6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8C50-C12F-2A14-B7F9-85114E55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EE3B0-B261-36FC-E9AA-DCF5EA32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91" y="1654138"/>
            <a:ext cx="9324857" cy="49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0CD7-FC57-BE0F-A125-41E1FEB2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9305" y="2434977"/>
            <a:ext cx="3680841" cy="72946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During the Month of March 2021 to June 2021 the Construction duration hiked significantly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7DC3-3B7E-6CCB-390B-73BCF60F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B899-58EB-86E0-5899-215A7D7A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 (Contd.)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9E7D8-2C59-86CA-2CCD-B9EB145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8" y="1654137"/>
            <a:ext cx="9345500" cy="49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A39A-ED3B-2243-FDAB-5B15F5AB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4991" y="2383605"/>
            <a:ext cx="3680841" cy="76029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 of the cities with highest construction hours has highest activity in Q3 before Covid, which may have shifted towards Q1 during Covid</a:t>
            </a:r>
          </a:p>
        </p:txBody>
      </p:sp>
    </p:spTree>
    <p:extLst>
      <p:ext uri="{BB962C8B-B14F-4D97-AF65-F5344CB8AC3E}">
        <p14:creationId xmlns:p14="http://schemas.microsoft.com/office/powerpoint/2010/main" val="20223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6B32-1A9B-86C9-350D-0577B897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0DFD-6D12-C029-99A4-A49F733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FCA51-AC4C-4D5E-7F21-635B11D7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774156"/>
            <a:ext cx="8863681" cy="479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3BF2-7FDC-58D1-2127-669BD867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7222" y="3256909"/>
            <a:ext cx="3913317" cy="9838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Regardless of the matric we used normalized version of the duration shows city of Phoenix, AZ and Chicago, IL are topmost and third most impactful cities respectively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90D0F-00CF-CEAC-F037-B41AC430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45D6-D884-7D6B-3E42-71564BB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81D8-C215-4B75-5F5D-DD372D2E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753530"/>
            <a:ext cx="10783529" cy="72946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Normalization methodology significantly affects how construction impacts appear across different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Freight road length KPI reveals higher impacts in major port cities like NYC, and LA due to their extensive freight infrastructure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DE0BFF0-9A97-E96C-357E-FED95D58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8" y="1638730"/>
            <a:ext cx="10617868" cy="39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7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DF4AD-3877-67F5-0502-7999C5A7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F950-DCD3-EDC5-BAE9-00460F89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4: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Self-driving Routes’ Risk Assessment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7C1D9-61F1-89BD-A27B-43E71C8E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99" y="1094874"/>
            <a:ext cx="7134144" cy="5378115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EDCD0B7-D4C2-13AF-E870-E65D9F71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318835"/>
            <a:ext cx="5338428" cy="31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49F6-3E44-3046-97A5-80532B1B0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7636" y="2375020"/>
            <a:ext cx="2385363" cy="1053980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no hotspot for Road/Lane closure construction of any severity in any time other than 2019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987ECE-06C4-9318-45D4-FA8E463A8CB8}"/>
              </a:ext>
            </a:extLst>
          </p:cNvPr>
          <p:cNvSpPr txBox="1">
            <a:spLocks/>
          </p:cNvSpPr>
          <p:nvPr/>
        </p:nvSpPr>
        <p:spPr>
          <a:xfrm>
            <a:off x="943510" y="5346820"/>
            <a:ext cx="2534292" cy="1053980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lowest number of construction with higher severity</a:t>
            </a:r>
          </a:p>
        </p:txBody>
      </p:sp>
    </p:spTree>
    <p:extLst>
      <p:ext uri="{BB962C8B-B14F-4D97-AF65-F5344CB8AC3E}">
        <p14:creationId xmlns:p14="http://schemas.microsoft.com/office/powerpoint/2010/main" val="214563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401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Autonomous Truck Deployment – Impact of Road Construction</vt:lpstr>
      <vt:lpstr>Construction Impact Analysis </vt:lpstr>
      <vt:lpstr>Analysis Methodology  </vt:lpstr>
      <vt:lpstr>Insight 1: City With Highest Construction Activity</vt:lpstr>
      <vt:lpstr>Insight 2: Time Series Trends </vt:lpstr>
      <vt:lpstr>Insight 2: Time Series Trends (Contd.) </vt:lpstr>
      <vt:lpstr>Insight 3: Compare 10 largest US cities </vt:lpstr>
      <vt:lpstr>Insight 3: Compare 10 largest US cities </vt:lpstr>
      <vt:lpstr>Insight 4: Self-driving Routes’ Risk Assessment</vt:lpstr>
      <vt:lpstr>Insight 5: Duration Prediction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Salah Uddin Momtaz</dc:creator>
  <cp:lastModifiedBy>Salah Uddin Momtaz</cp:lastModifiedBy>
  <cp:revision>1</cp:revision>
  <dcterms:created xsi:type="dcterms:W3CDTF">2025-06-18T22:16:48Z</dcterms:created>
  <dcterms:modified xsi:type="dcterms:W3CDTF">2025-06-19T09:36:57Z</dcterms:modified>
</cp:coreProperties>
</file>