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6" r:id="rId6"/>
    <p:sldId id="264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5259"/>
    <a:srgbClr val="1368E5"/>
    <a:srgbClr val="F3F4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2C1CE-AE9E-4325-979C-BF43015E39DF}" v="157" dt="2025-06-19T22:10:05.418"/>
    <p1510:client id="{A13342F1-B889-46D1-9CD6-CB0794F5B3B1}" v="3" dt="2025-06-19T22:18:22.4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ah Uddin Momtaz" userId="65d3f7e49ba8d041" providerId="LiveId" clId="{A13342F1-B889-46D1-9CD6-CB0794F5B3B1}"/>
    <pc:docChg chg="undo custSel addSld modSld">
      <pc:chgData name="Salah Uddin Momtaz" userId="65d3f7e49ba8d041" providerId="LiveId" clId="{A13342F1-B889-46D1-9CD6-CB0794F5B3B1}" dt="2025-06-19T22:27:50.311" v="144" actId="207"/>
      <pc:docMkLst>
        <pc:docMk/>
      </pc:docMkLst>
      <pc:sldChg chg="addSp delSp modSp add mod">
        <pc:chgData name="Salah Uddin Momtaz" userId="65d3f7e49ba8d041" providerId="LiveId" clId="{A13342F1-B889-46D1-9CD6-CB0794F5B3B1}" dt="2025-06-19T22:27:50.311" v="144" actId="207"/>
        <pc:sldMkLst>
          <pc:docMk/>
          <pc:sldMk cId="174823207" sldId="270"/>
        </pc:sldMkLst>
        <pc:spChg chg="mod">
          <ac:chgData name="Salah Uddin Momtaz" userId="65d3f7e49ba8d041" providerId="LiveId" clId="{A13342F1-B889-46D1-9CD6-CB0794F5B3B1}" dt="2025-06-19T22:16:57.149" v="19" actId="20577"/>
          <ac:spMkLst>
            <pc:docMk/>
            <pc:sldMk cId="174823207" sldId="270"/>
            <ac:spMk id="2" creationId="{8D2328E9-A9A9-F897-110B-E31F83A294F9}"/>
          </ac:spMkLst>
        </pc:spChg>
        <pc:spChg chg="add mod">
          <ac:chgData name="Salah Uddin Momtaz" userId="65d3f7e49ba8d041" providerId="LiveId" clId="{A13342F1-B889-46D1-9CD6-CB0794F5B3B1}" dt="2025-06-19T22:24:32.764" v="81" actId="403"/>
          <ac:spMkLst>
            <pc:docMk/>
            <pc:sldMk cId="174823207" sldId="270"/>
            <ac:spMk id="3" creationId="{388ADA92-FAB8-7AC1-9D75-235E6905EA3E}"/>
          </ac:spMkLst>
        </pc:spChg>
        <pc:spChg chg="mod">
          <ac:chgData name="Salah Uddin Momtaz" userId="65d3f7e49ba8d041" providerId="LiveId" clId="{A13342F1-B889-46D1-9CD6-CB0794F5B3B1}" dt="2025-06-19T22:24:24.018" v="78" actId="403"/>
          <ac:spMkLst>
            <pc:docMk/>
            <pc:sldMk cId="174823207" sldId="270"/>
            <ac:spMk id="4" creationId="{F24E3A92-AF42-70D4-80DF-50D35F494E9E}"/>
          </ac:spMkLst>
        </pc:spChg>
        <pc:spChg chg="add mod">
          <ac:chgData name="Salah Uddin Momtaz" userId="65d3f7e49ba8d041" providerId="LiveId" clId="{A13342F1-B889-46D1-9CD6-CB0794F5B3B1}" dt="2025-06-19T22:27:50.311" v="144" actId="207"/>
          <ac:spMkLst>
            <pc:docMk/>
            <pc:sldMk cId="174823207" sldId="270"/>
            <ac:spMk id="5" creationId="{DE0F6FDF-C61A-408B-9441-09043DC7C96C}"/>
          </ac:spMkLst>
        </pc:spChg>
        <pc:spChg chg="mod">
          <ac:chgData name="Salah Uddin Momtaz" userId="65d3f7e49ba8d041" providerId="LiveId" clId="{A13342F1-B889-46D1-9CD6-CB0794F5B3B1}" dt="2025-06-19T22:25:30.415" v="88" actId="113"/>
          <ac:spMkLst>
            <pc:docMk/>
            <pc:sldMk cId="174823207" sldId="270"/>
            <ac:spMk id="6" creationId="{C6A1EBEE-E3DA-F463-15A7-92AE3B6B02B9}"/>
          </ac:spMkLst>
        </pc:spChg>
        <pc:spChg chg="del mod">
          <ac:chgData name="Salah Uddin Momtaz" userId="65d3f7e49ba8d041" providerId="LiveId" clId="{A13342F1-B889-46D1-9CD6-CB0794F5B3B1}" dt="2025-06-19T22:18:17.325" v="29" actId="478"/>
          <ac:spMkLst>
            <pc:docMk/>
            <pc:sldMk cId="174823207" sldId="270"/>
            <ac:spMk id="7" creationId="{A25935E8-EA9E-42DB-9207-3373C8098785}"/>
          </ac:spMkLst>
        </pc:spChg>
        <pc:spChg chg="del mod">
          <ac:chgData name="Salah Uddin Momtaz" userId="65d3f7e49ba8d041" providerId="LiveId" clId="{A13342F1-B889-46D1-9CD6-CB0794F5B3B1}" dt="2025-06-19T22:18:17.325" v="29" actId="478"/>
          <ac:spMkLst>
            <pc:docMk/>
            <pc:sldMk cId="174823207" sldId="270"/>
            <ac:spMk id="8" creationId="{A600188D-0637-502C-82F7-9A76EA8F45F5}"/>
          </ac:spMkLst>
        </pc:spChg>
        <pc:spChg chg="del">
          <ac:chgData name="Salah Uddin Momtaz" userId="65d3f7e49ba8d041" providerId="LiveId" clId="{A13342F1-B889-46D1-9CD6-CB0794F5B3B1}" dt="2025-06-19T22:17:05.436" v="20" actId="478"/>
          <ac:spMkLst>
            <pc:docMk/>
            <pc:sldMk cId="174823207" sldId="270"/>
            <ac:spMk id="9" creationId="{2F3E154C-A3DC-4B1B-40AC-BD0DFFE7F0B9}"/>
          </ac:spMkLst>
        </pc:spChg>
        <pc:spChg chg="del">
          <ac:chgData name="Salah Uddin Momtaz" userId="65d3f7e49ba8d041" providerId="LiveId" clId="{A13342F1-B889-46D1-9CD6-CB0794F5B3B1}" dt="2025-06-19T22:17:05.436" v="20" actId="478"/>
          <ac:spMkLst>
            <pc:docMk/>
            <pc:sldMk cId="174823207" sldId="270"/>
            <ac:spMk id="10" creationId="{F34BDB9B-5259-F63A-0206-0E50386EB968}"/>
          </ac:spMkLst>
        </pc:spChg>
        <pc:picChg chg="del">
          <ac:chgData name="Salah Uddin Momtaz" userId="65d3f7e49ba8d041" providerId="LiveId" clId="{A13342F1-B889-46D1-9CD6-CB0794F5B3B1}" dt="2025-06-19T22:17:05.436" v="20" actId="478"/>
          <ac:picMkLst>
            <pc:docMk/>
            <pc:sldMk cId="174823207" sldId="270"/>
            <ac:picMk id="8194" creationId="{0755351A-4E0A-C970-4E25-28CC8931B862}"/>
          </ac:picMkLst>
        </pc:picChg>
        <pc:picChg chg="del">
          <ac:chgData name="Salah Uddin Momtaz" userId="65d3f7e49ba8d041" providerId="LiveId" clId="{A13342F1-B889-46D1-9CD6-CB0794F5B3B1}" dt="2025-06-19T22:17:05.436" v="20" actId="478"/>
          <ac:picMkLst>
            <pc:docMk/>
            <pc:sldMk cId="174823207" sldId="270"/>
            <ac:picMk id="8196" creationId="{3DCC0588-99F9-85CE-61FA-6C69076971F6}"/>
          </ac:picMkLst>
        </pc:picChg>
      </pc:sldChg>
    </pc:docChg>
  </pc:docChgLst>
  <pc:docChgLst>
    <pc:chgData name="Salah Uddin Momtaz" userId="65d3f7e49ba8d041" providerId="LiveId" clId="{01C2C1CE-AE9E-4325-979C-BF43015E39DF}"/>
    <pc:docChg chg="undo custSel addSld delSld modSld">
      <pc:chgData name="Salah Uddin Momtaz" userId="65d3f7e49ba8d041" providerId="LiveId" clId="{01C2C1CE-AE9E-4325-979C-BF43015E39DF}" dt="2025-06-19T22:11:34.113" v="1283" actId="27636"/>
      <pc:docMkLst>
        <pc:docMk/>
      </pc:docMkLst>
      <pc:sldChg chg="addSp delSp modSp mod">
        <pc:chgData name="Salah Uddin Momtaz" userId="65d3f7e49ba8d041" providerId="LiveId" clId="{01C2C1CE-AE9E-4325-979C-BF43015E39DF}" dt="2025-06-19T20:19:41.336" v="823" actId="207"/>
        <pc:sldMkLst>
          <pc:docMk/>
          <pc:sldMk cId="2059383355" sldId="260"/>
        </pc:sldMkLst>
        <pc:spChg chg="add mod">
          <ac:chgData name="Salah Uddin Momtaz" userId="65d3f7e49ba8d041" providerId="LiveId" clId="{01C2C1CE-AE9E-4325-979C-BF43015E39DF}" dt="2025-06-19T19:50:55.592" v="598" actId="17032"/>
          <ac:spMkLst>
            <pc:docMk/>
            <pc:sldMk cId="2059383355" sldId="260"/>
            <ac:spMk id="3" creationId="{AEFA9B2C-67A5-2AF6-48E8-D00CA3AAC21D}"/>
          </ac:spMkLst>
        </pc:spChg>
        <pc:spChg chg="mod">
          <ac:chgData name="Salah Uddin Momtaz" userId="65d3f7e49ba8d041" providerId="LiveId" clId="{01C2C1CE-AE9E-4325-979C-BF43015E39DF}" dt="2025-06-19T09:22:37.263" v="549" actId="20577"/>
          <ac:spMkLst>
            <pc:docMk/>
            <pc:sldMk cId="2059383355" sldId="260"/>
            <ac:spMk id="4" creationId="{813B4B39-A4AF-7A67-982C-B336270B2F5B}"/>
          </ac:spMkLst>
        </pc:spChg>
        <pc:spChg chg="add mod">
          <ac:chgData name="Salah Uddin Momtaz" userId="65d3f7e49ba8d041" providerId="LiveId" clId="{01C2C1CE-AE9E-4325-979C-BF43015E39DF}" dt="2025-06-19T20:18:46.146" v="811" actId="1076"/>
          <ac:spMkLst>
            <pc:docMk/>
            <pc:sldMk cId="2059383355" sldId="260"/>
            <ac:spMk id="5" creationId="{F472E548-EE88-C8EE-591B-039772C1330D}"/>
          </ac:spMkLst>
        </pc:spChg>
        <pc:spChg chg="add mod">
          <ac:chgData name="Salah Uddin Momtaz" userId="65d3f7e49ba8d041" providerId="LiveId" clId="{01C2C1CE-AE9E-4325-979C-BF43015E39DF}" dt="2025-06-19T19:51:08.508" v="600" actId="17032"/>
          <ac:spMkLst>
            <pc:docMk/>
            <pc:sldMk cId="2059383355" sldId="260"/>
            <ac:spMk id="6" creationId="{B5ED552C-FA79-2115-B7CD-CC5460FB1A22}"/>
          </ac:spMkLst>
        </pc:spChg>
        <pc:spChg chg="mod">
          <ac:chgData name="Salah Uddin Momtaz" userId="65d3f7e49ba8d041" providerId="LiveId" clId="{01C2C1CE-AE9E-4325-979C-BF43015E39DF}" dt="2025-06-19T19:50:44.816" v="595" actId="17032"/>
          <ac:spMkLst>
            <pc:docMk/>
            <pc:sldMk cId="2059383355" sldId="260"/>
            <ac:spMk id="8" creationId="{E4749B11-DC23-5580-8102-92E5062CB28E}"/>
          </ac:spMkLst>
        </pc:spChg>
        <pc:spChg chg="mod">
          <ac:chgData name="Salah Uddin Momtaz" userId="65d3f7e49ba8d041" providerId="LiveId" clId="{01C2C1CE-AE9E-4325-979C-BF43015E39DF}" dt="2025-06-19T19:50:50.857" v="597" actId="17032"/>
          <ac:spMkLst>
            <pc:docMk/>
            <pc:sldMk cId="2059383355" sldId="260"/>
            <ac:spMk id="9" creationId="{7BD6C373-1F03-60F0-72D5-870054C25335}"/>
          </ac:spMkLst>
        </pc:spChg>
        <pc:spChg chg="mod">
          <ac:chgData name="Salah Uddin Momtaz" userId="65d3f7e49ba8d041" providerId="LiveId" clId="{01C2C1CE-AE9E-4325-979C-BF43015E39DF}" dt="2025-06-19T09:18:08.224" v="480" actId="20577"/>
          <ac:spMkLst>
            <pc:docMk/>
            <pc:sldMk cId="2059383355" sldId="260"/>
            <ac:spMk id="10" creationId="{38189BAB-DDBF-F6E6-F8E6-F91260221968}"/>
          </ac:spMkLst>
        </pc:spChg>
        <pc:spChg chg="add del mod">
          <ac:chgData name="Salah Uddin Momtaz" userId="65d3f7e49ba8d041" providerId="LiveId" clId="{01C2C1CE-AE9E-4325-979C-BF43015E39DF}" dt="2025-06-19T20:18:00.796" v="807" actId="478"/>
          <ac:spMkLst>
            <pc:docMk/>
            <pc:sldMk cId="2059383355" sldId="260"/>
            <ac:spMk id="22" creationId="{177DC444-3690-443A-EB32-52DC542CDF21}"/>
          </ac:spMkLst>
        </pc:spChg>
        <pc:spChg chg="add del mod">
          <ac:chgData name="Salah Uddin Momtaz" userId="65d3f7e49ba8d041" providerId="LiveId" clId="{01C2C1CE-AE9E-4325-979C-BF43015E39DF}" dt="2025-06-19T20:17:58.093" v="806" actId="478"/>
          <ac:spMkLst>
            <pc:docMk/>
            <pc:sldMk cId="2059383355" sldId="260"/>
            <ac:spMk id="25" creationId="{02EB0823-6F30-9F05-8147-731D3B91309D}"/>
          </ac:spMkLst>
        </pc:spChg>
        <pc:picChg chg="add mod">
          <ac:chgData name="Salah Uddin Momtaz" userId="65d3f7e49ba8d041" providerId="LiveId" clId="{01C2C1CE-AE9E-4325-979C-BF43015E39DF}" dt="2025-06-19T20:10:55.484" v="725" actId="1076"/>
          <ac:picMkLst>
            <pc:docMk/>
            <pc:sldMk cId="2059383355" sldId="260"/>
            <ac:picMk id="11" creationId="{D7611CD4-EE41-C987-1A1A-357819B7E812}"/>
          </ac:picMkLst>
        </pc:picChg>
        <pc:picChg chg="add mod">
          <ac:chgData name="Salah Uddin Momtaz" userId="65d3f7e49ba8d041" providerId="LiveId" clId="{01C2C1CE-AE9E-4325-979C-BF43015E39DF}" dt="2025-06-19T20:11:08.735" v="728" actId="1076"/>
          <ac:picMkLst>
            <pc:docMk/>
            <pc:sldMk cId="2059383355" sldId="260"/>
            <ac:picMk id="13" creationId="{412CBC0F-5134-ED61-D09D-666E99840AA1}"/>
          </ac:picMkLst>
        </pc:picChg>
        <pc:picChg chg="add mod">
          <ac:chgData name="Salah Uddin Momtaz" userId="65d3f7e49ba8d041" providerId="LiveId" clId="{01C2C1CE-AE9E-4325-979C-BF43015E39DF}" dt="2025-06-19T20:12:39.634" v="748" actId="207"/>
          <ac:picMkLst>
            <pc:docMk/>
            <pc:sldMk cId="2059383355" sldId="260"/>
            <ac:picMk id="15" creationId="{591A61D8-3648-7F9A-5BD2-20AFA3AB656E}"/>
          </ac:picMkLst>
        </pc:picChg>
        <pc:picChg chg="add del mod">
          <ac:chgData name="Salah Uddin Momtaz" userId="65d3f7e49ba8d041" providerId="LiveId" clId="{01C2C1CE-AE9E-4325-979C-BF43015E39DF}" dt="2025-06-19T20:14:51.477" v="773" actId="478"/>
          <ac:picMkLst>
            <pc:docMk/>
            <pc:sldMk cId="2059383355" sldId="260"/>
            <ac:picMk id="17" creationId="{04622ECE-E684-A5FC-04D6-C41AC93FD7DB}"/>
          </ac:picMkLst>
        </pc:picChg>
        <pc:picChg chg="add mod">
          <ac:chgData name="Salah Uddin Momtaz" userId="65d3f7e49ba8d041" providerId="LiveId" clId="{01C2C1CE-AE9E-4325-979C-BF43015E39DF}" dt="2025-06-19T20:14:47.004" v="772" actId="207"/>
          <ac:picMkLst>
            <pc:docMk/>
            <pc:sldMk cId="2059383355" sldId="260"/>
            <ac:picMk id="19" creationId="{7BAF2537-8FE8-368A-37BD-9E1E0D3D7185}"/>
          </ac:picMkLst>
        </pc:picChg>
        <pc:picChg chg="add del mod modCrop">
          <ac:chgData name="Salah Uddin Momtaz" userId="65d3f7e49ba8d041" providerId="LiveId" clId="{01C2C1CE-AE9E-4325-979C-BF43015E39DF}" dt="2025-06-19T20:18:49.686" v="812" actId="478"/>
          <ac:picMkLst>
            <pc:docMk/>
            <pc:sldMk cId="2059383355" sldId="260"/>
            <ac:picMk id="21" creationId="{94792132-21C7-4A33-585E-48BA509764E6}"/>
          </ac:picMkLst>
        </pc:picChg>
        <pc:picChg chg="add mod">
          <ac:chgData name="Salah Uddin Momtaz" userId="65d3f7e49ba8d041" providerId="LiveId" clId="{01C2C1CE-AE9E-4325-979C-BF43015E39DF}" dt="2025-06-19T20:17:52.645" v="805" actId="1076"/>
          <ac:picMkLst>
            <pc:docMk/>
            <pc:sldMk cId="2059383355" sldId="260"/>
            <ac:picMk id="24" creationId="{81404D2F-307A-D8EA-842A-2AB009FC25E0}"/>
          </ac:picMkLst>
        </pc:picChg>
        <pc:picChg chg="add mod">
          <ac:chgData name="Salah Uddin Momtaz" userId="65d3f7e49ba8d041" providerId="LiveId" clId="{01C2C1CE-AE9E-4325-979C-BF43015E39DF}" dt="2025-06-19T20:19:41.336" v="823" actId="207"/>
          <ac:picMkLst>
            <pc:docMk/>
            <pc:sldMk cId="2059383355" sldId="260"/>
            <ac:picMk id="27" creationId="{583C71C2-DF2C-9531-CE0D-023DC4EC5027}"/>
          </ac:picMkLst>
        </pc:picChg>
      </pc:sldChg>
      <pc:sldChg chg="delSp modSp mod">
        <pc:chgData name="Salah Uddin Momtaz" userId="65d3f7e49ba8d041" providerId="LiveId" clId="{01C2C1CE-AE9E-4325-979C-BF43015E39DF}" dt="2025-06-19T09:09:54.387" v="470" actId="20577"/>
        <pc:sldMkLst>
          <pc:docMk/>
          <pc:sldMk cId="1046724950" sldId="261"/>
        </pc:sldMkLst>
        <pc:spChg chg="mod">
          <ac:chgData name="Salah Uddin Momtaz" userId="65d3f7e49ba8d041" providerId="LiveId" clId="{01C2C1CE-AE9E-4325-979C-BF43015E39DF}" dt="2025-06-19T09:09:54.387" v="470" actId="20577"/>
          <ac:spMkLst>
            <pc:docMk/>
            <pc:sldMk cId="1046724950" sldId="261"/>
            <ac:spMk id="4" creationId="{3EC44027-F4D7-75C0-55EC-592123E8D9C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8" creationId="{6741B911-5FEC-76C4-1A50-9548AE61793F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9" creationId="{41F7E11D-A7F6-0F7C-626E-0A02D16ECB27}"/>
          </ac:spMkLst>
        </pc:spChg>
        <pc:spChg chg="del">
          <ac:chgData name="Salah Uddin Momtaz" userId="65d3f7e49ba8d041" providerId="LiveId" clId="{01C2C1CE-AE9E-4325-979C-BF43015E39DF}" dt="2025-06-19T09:08:30.873" v="456" actId="478"/>
          <ac:spMkLst>
            <pc:docMk/>
            <pc:sldMk cId="1046724950" sldId="261"/>
            <ac:spMk id="10" creationId="{F6526B7B-F66A-0C9A-95EC-FB5489C2A32F}"/>
          </ac:spMkLst>
        </pc:spChg>
      </pc:sldChg>
      <pc:sldChg chg="addSp delSp modSp mod">
        <pc:chgData name="Salah Uddin Momtaz" userId="65d3f7e49ba8d041" providerId="LiveId" clId="{01C2C1CE-AE9E-4325-979C-BF43015E39DF}" dt="2025-06-19T22:11:34.113" v="1283" actId="27636"/>
        <pc:sldMkLst>
          <pc:docMk/>
          <pc:sldMk cId="3709000512" sldId="262"/>
        </pc:sldMkLst>
        <pc:spChg chg="mod">
          <ac:chgData name="Salah Uddin Momtaz" userId="65d3f7e49ba8d041" providerId="LiveId" clId="{01C2C1CE-AE9E-4325-979C-BF43015E39DF}" dt="2025-06-19T22:09:58.058" v="1174" actId="1076"/>
          <ac:spMkLst>
            <pc:docMk/>
            <pc:sldMk cId="3709000512" sldId="262"/>
            <ac:spMk id="4" creationId="{594E1847-C0E4-5B05-8D07-3D0C683466FB}"/>
          </ac:spMkLst>
        </pc:spChg>
        <pc:spChg chg="add del mod">
          <ac:chgData name="Salah Uddin Momtaz" userId="65d3f7e49ba8d041" providerId="LiveId" clId="{01C2C1CE-AE9E-4325-979C-BF43015E39DF}" dt="2025-06-19T20:20:15.198" v="828" actId="478"/>
          <ac:spMkLst>
            <pc:docMk/>
            <pc:sldMk cId="3709000512" sldId="262"/>
            <ac:spMk id="7" creationId="{AD5F21B4-705C-A9CA-A2B0-64D0D66A813E}"/>
          </ac:spMkLst>
        </pc:spChg>
        <pc:spChg chg="add mod">
          <ac:chgData name="Salah Uddin Momtaz" userId="65d3f7e49ba8d041" providerId="LiveId" clId="{01C2C1CE-AE9E-4325-979C-BF43015E39DF}" dt="2025-06-19T22:09:58.058" v="1174" actId="1076"/>
          <ac:spMkLst>
            <pc:docMk/>
            <pc:sldMk cId="3709000512" sldId="262"/>
            <ac:spMk id="8" creationId="{FEDB8683-4134-3642-3A7B-2073A14FBB5C}"/>
          </ac:spMkLst>
        </pc:spChg>
        <pc:spChg chg="add mod">
          <ac:chgData name="Salah Uddin Momtaz" userId="65d3f7e49ba8d041" providerId="LiveId" clId="{01C2C1CE-AE9E-4325-979C-BF43015E39DF}" dt="2025-06-19T22:11:34.113" v="1283" actId="27636"/>
          <ac:spMkLst>
            <pc:docMk/>
            <pc:sldMk cId="3709000512" sldId="262"/>
            <ac:spMk id="9" creationId="{D4CA404D-F850-E4BB-E67A-CD805511CBD2}"/>
          </ac:spMkLst>
        </pc:spChg>
        <pc:graphicFrameChg chg="del mod modGraphic">
          <ac:chgData name="Salah Uddin Momtaz" userId="65d3f7e49ba8d041" providerId="LiveId" clId="{01C2C1CE-AE9E-4325-979C-BF43015E39DF}" dt="2025-06-19T20:21:24.110" v="842" actId="478"/>
          <ac:graphicFrameMkLst>
            <pc:docMk/>
            <pc:sldMk cId="3709000512" sldId="262"/>
            <ac:graphicFrameMk id="3" creationId="{432C5CB2-82FC-5F19-3B82-A03A5FD43F11}"/>
          </ac:graphicFrameMkLst>
        </pc:graphicFrameChg>
        <pc:graphicFrameChg chg="add mod modGraphic">
          <ac:chgData name="Salah Uddin Momtaz" userId="65d3f7e49ba8d041" providerId="LiveId" clId="{01C2C1CE-AE9E-4325-979C-BF43015E39DF}" dt="2025-06-19T22:09:58.058" v="1174" actId="1076"/>
          <ac:graphicFrameMkLst>
            <pc:docMk/>
            <pc:sldMk cId="3709000512" sldId="262"/>
            <ac:graphicFrameMk id="5" creationId="{81F770E2-E436-876E-DC2C-5A61F65F02C1}"/>
          </ac:graphicFrameMkLst>
        </pc:graphicFrameChg>
        <pc:picChg chg="add del mod">
          <ac:chgData name="Salah Uddin Momtaz" userId="65d3f7e49ba8d041" providerId="LiveId" clId="{01C2C1CE-AE9E-4325-979C-BF43015E39DF}" dt="2025-06-19T22:06:28.663" v="1049" actId="14100"/>
          <ac:picMkLst>
            <pc:docMk/>
            <pc:sldMk cId="3709000512" sldId="262"/>
            <ac:picMk id="6" creationId="{A7E1D141-1C72-C4FE-32FC-B4DA3CF5497F}"/>
          </ac:picMkLst>
        </pc:picChg>
        <pc:picChg chg="add">
          <ac:chgData name="Salah Uddin Momtaz" userId="65d3f7e49ba8d041" providerId="LiveId" clId="{01C2C1CE-AE9E-4325-979C-BF43015E39DF}" dt="2025-06-19T08:31:58.132" v="26"/>
          <ac:picMkLst>
            <pc:docMk/>
            <pc:sldMk cId="3709000512" sldId="262"/>
            <ac:picMk id="1026" creationId="{A132692B-DB0D-90C1-040F-820DC4D4B697}"/>
          </ac:picMkLst>
        </pc:picChg>
      </pc:sldChg>
      <pc:sldChg chg="addSp delSp modSp add del mod">
        <pc:chgData name="Salah Uddin Momtaz" userId="65d3f7e49ba8d041" providerId="LiveId" clId="{01C2C1CE-AE9E-4325-979C-BF43015E39DF}" dt="2025-06-19T08:38:39.923" v="87" actId="47"/>
        <pc:sldMkLst>
          <pc:docMk/>
          <pc:sldMk cId="1323274660" sldId="263"/>
        </pc:sldMkLst>
        <pc:spChg chg="mod">
          <ac:chgData name="Salah Uddin Momtaz" userId="65d3f7e49ba8d041" providerId="LiveId" clId="{01C2C1CE-AE9E-4325-979C-BF43015E39DF}" dt="2025-06-19T08:27:46.054" v="24" actId="20577"/>
          <ac:spMkLst>
            <pc:docMk/>
            <pc:sldMk cId="1323274660" sldId="263"/>
            <ac:spMk id="2" creationId="{DF5C53EF-5106-F9B3-231D-EA3E3B9C77EC}"/>
          </ac:spMkLst>
        </pc:spChg>
        <pc:spChg chg="mod ord">
          <ac:chgData name="Salah Uddin Momtaz" userId="65d3f7e49ba8d041" providerId="LiveId" clId="{01C2C1CE-AE9E-4325-979C-BF43015E39DF}" dt="2025-06-19T08:36:51.988" v="64"/>
          <ac:spMkLst>
            <pc:docMk/>
            <pc:sldMk cId="1323274660" sldId="263"/>
            <ac:spMk id="4" creationId="{916DA135-CAE9-4F2D-56DE-9DB838D37635}"/>
          </ac:spMkLst>
        </pc:spChg>
        <pc:graphicFrameChg chg="del">
          <ac:chgData name="Salah Uddin Momtaz" userId="65d3f7e49ba8d041" providerId="LiveId" clId="{01C2C1CE-AE9E-4325-979C-BF43015E39DF}" dt="2025-06-19T08:33:55.052" v="33" actId="478"/>
          <ac:graphicFrameMkLst>
            <pc:docMk/>
            <pc:sldMk cId="1323274660" sldId="263"/>
            <ac:graphicFrameMk id="3" creationId="{BA7385EC-F20C-FF7E-08CE-E5B32085B8B1}"/>
          </ac:graphicFrameMkLst>
        </pc:graphicFrameChg>
        <pc:picChg chg="del">
          <ac:chgData name="Salah Uddin Momtaz" userId="65d3f7e49ba8d041" providerId="LiveId" clId="{01C2C1CE-AE9E-4325-979C-BF43015E39DF}" dt="2025-06-19T08:33:17.447" v="29" actId="478"/>
          <ac:picMkLst>
            <pc:docMk/>
            <pc:sldMk cId="1323274660" sldId="263"/>
            <ac:picMk id="6" creationId="{B8C9CB51-5888-49FE-4DAE-24325C965751}"/>
          </ac:picMkLst>
        </pc:picChg>
        <pc:picChg chg="add mod">
          <ac:chgData name="Salah Uddin Momtaz" userId="65d3f7e49ba8d041" providerId="LiveId" clId="{01C2C1CE-AE9E-4325-979C-BF43015E39DF}" dt="2025-06-19T08:36:37.491" v="60" actId="1076"/>
          <ac:picMkLst>
            <pc:docMk/>
            <pc:sldMk cId="1323274660" sldId="263"/>
            <ac:picMk id="2050" creationId="{5D00A9A6-A2A2-A88B-86AF-7B49116831E1}"/>
          </ac:picMkLst>
        </pc:picChg>
        <pc:picChg chg="add del mod">
          <ac:chgData name="Salah Uddin Momtaz" userId="65d3f7e49ba8d041" providerId="LiveId" clId="{01C2C1CE-AE9E-4325-979C-BF43015E39DF}" dt="2025-06-19T08:35:18.987" v="49" actId="478"/>
          <ac:picMkLst>
            <pc:docMk/>
            <pc:sldMk cId="1323274660" sldId="263"/>
            <ac:picMk id="2052" creationId="{74B16712-0066-9839-4E07-5CABF4C80D53}"/>
          </ac:picMkLst>
        </pc:picChg>
      </pc:sldChg>
      <pc:sldChg chg="addSp delSp modSp add mod">
        <pc:chgData name="Salah Uddin Momtaz" userId="65d3f7e49ba8d041" providerId="LiveId" clId="{01C2C1CE-AE9E-4325-979C-BF43015E39DF}" dt="2025-06-19T08:46:25.488" v="165" actId="17032"/>
        <pc:sldMkLst>
          <pc:docMk/>
          <pc:sldMk cId="2022341667" sldId="264"/>
        </pc:sldMkLst>
        <pc:spChg chg="mod">
          <ac:chgData name="Salah Uddin Momtaz" userId="65d3f7e49ba8d041" providerId="LiveId" clId="{01C2C1CE-AE9E-4325-979C-BF43015E39DF}" dt="2025-06-19T08:38:08.282" v="80" actId="20577"/>
          <ac:spMkLst>
            <pc:docMk/>
            <pc:sldMk cId="2022341667" sldId="264"/>
            <ac:spMk id="2" creationId="{E519B899-58EB-86E0-5899-215A7D7A49F5}"/>
          </ac:spMkLst>
        </pc:spChg>
        <pc:spChg chg="mod ord">
          <ac:chgData name="Salah Uddin Momtaz" userId="65d3f7e49ba8d041" providerId="LiveId" clId="{01C2C1CE-AE9E-4325-979C-BF43015E39DF}" dt="2025-06-19T08:46:25.488" v="165" actId="17032"/>
          <ac:spMkLst>
            <pc:docMk/>
            <pc:sldMk cId="2022341667" sldId="264"/>
            <ac:spMk id="4" creationId="{1388A39A-ED3B-2243-FDAB-5B15F5AB6D35}"/>
          </ac:spMkLst>
        </pc:spChg>
        <pc:picChg chg="add del mod">
          <ac:chgData name="Salah Uddin Momtaz" userId="65d3f7e49ba8d041" providerId="LiveId" clId="{01C2C1CE-AE9E-4325-979C-BF43015E39DF}" dt="2025-06-19T08:39:55.803" v="105" actId="478"/>
          <ac:picMkLst>
            <pc:docMk/>
            <pc:sldMk cId="2022341667" sldId="264"/>
            <ac:picMk id="3" creationId="{458BFF45-C8D7-5E11-BFDE-C7232990B262}"/>
          </ac:picMkLst>
        </pc:picChg>
        <pc:picChg chg="del mod">
          <ac:chgData name="Salah Uddin Momtaz" userId="65d3f7e49ba8d041" providerId="LiveId" clId="{01C2C1CE-AE9E-4325-979C-BF43015E39DF}" dt="2025-06-19T08:39:44.487" v="102" actId="478"/>
          <ac:picMkLst>
            <pc:docMk/>
            <pc:sldMk cId="2022341667" sldId="264"/>
            <ac:picMk id="2050" creationId="{036CD6BD-70E9-3908-4B3E-00BCFCF1D0CA}"/>
          </ac:picMkLst>
        </pc:picChg>
        <pc:picChg chg="add mod">
          <ac:chgData name="Salah Uddin Momtaz" userId="65d3f7e49ba8d041" providerId="LiveId" clId="{01C2C1CE-AE9E-4325-979C-BF43015E39DF}" dt="2025-06-19T08:39:53.885" v="104" actId="14100"/>
          <ac:picMkLst>
            <pc:docMk/>
            <pc:sldMk cId="2022341667" sldId="264"/>
            <ac:picMk id="4098" creationId="{E269E7D8-2C59-86CA-2CCD-B9EB145DB3F9}"/>
          </ac:picMkLst>
        </pc:picChg>
      </pc:sldChg>
      <pc:sldChg chg="addSp delSp modSp add mod">
        <pc:chgData name="Salah Uddin Momtaz" userId="65d3f7e49ba8d041" providerId="LiveId" clId="{01C2C1CE-AE9E-4325-979C-BF43015E39DF}" dt="2025-06-19T20:22:57.977" v="851"/>
        <pc:sldMkLst>
          <pc:docMk/>
          <pc:sldMk cId="3399640103" sldId="265"/>
        </pc:sldMkLst>
        <pc:spChg chg="mod">
          <ac:chgData name="Salah Uddin Momtaz" userId="65d3f7e49ba8d041" providerId="LiveId" clId="{01C2C1CE-AE9E-4325-979C-BF43015E39DF}" dt="2025-06-19T08:42:20.317" v="128" actId="20577"/>
          <ac:spMkLst>
            <pc:docMk/>
            <pc:sldMk cId="3399640103" sldId="265"/>
            <ac:spMk id="2" creationId="{A6310DFD-6D12-C029-99A4-A49F73352879}"/>
          </ac:spMkLst>
        </pc:spChg>
        <pc:spChg chg="add del mod ord">
          <ac:chgData name="Salah Uddin Momtaz" userId="65d3f7e49ba8d041" providerId="LiveId" clId="{01C2C1CE-AE9E-4325-979C-BF43015E39DF}" dt="2025-06-19T08:46:12.112" v="164" actId="17032"/>
          <ac:spMkLst>
            <pc:docMk/>
            <pc:sldMk cId="3399640103" sldId="265"/>
            <ac:spMk id="4" creationId="{63413BF2-7FDC-58D1-2127-669BD8673B82}"/>
          </ac:spMkLst>
        </pc:spChg>
        <pc:spChg chg="add del mod">
          <ac:chgData name="Salah Uddin Momtaz" userId="65d3f7e49ba8d041" providerId="LiveId" clId="{01C2C1CE-AE9E-4325-979C-BF43015E39DF}" dt="2025-06-19T08:42:33.798" v="134" actId="478"/>
          <ac:spMkLst>
            <pc:docMk/>
            <pc:sldMk cId="3399640103" sldId="265"/>
            <ac:spMk id="5" creationId="{968872FD-7F03-4E35-87F2-A671EDA0388B}"/>
          </ac:spMkLst>
        </pc:spChg>
        <pc:picChg chg="del">
          <ac:chgData name="Salah Uddin Momtaz" userId="65d3f7e49ba8d041" providerId="LiveId" clId="{01C2C1CE-AE9E-4325-979C-BF43015E39DF}" dt="2025-06-19T08:42:24.825" v="129" actId="478"/>
          <ac:picMkLst>
            <pc:docMk/>
            <pc:sldMk cId="3399640103" sldId="265"/>
            <ac:picMk id="2050" creationId="{CA4B3BCD-6B48-A01C-6B43-B3417827E76A}"/>
          </ac:picMkLst>
        </pc:picChg>
        <pc:picChg chg="add mod">
          <ac:chgData name="Salah Uddin Momtaz" userId="65d3f7e49ba8d041" providerId="LiveId" clId="{01C2C1CE-AE9E-4325-979C-BF43015E39DF}" dt="2025-06-19T20:22:57.977" v="851"/>
          <ac:picMkLst>
            <pc:docMk/>
            <pc:sldMk cId="3399640103" sldId="265"/>
            <ac:picMk id="3074" creationId="{448FCA51-AC4C-4D5E-7F21-635B11D76D2B}"/>
          </ac:picMkLst>
        </pc:picChg>
        <pc:picChg chg="add del mod">
          <ac:chgData name="Salah Uddin Momtaz" userId="65d3f7e49ba8d041" providerId="LiveId" clId="{01C2C1CE-AE9E-4325-979C-BF43015E39DF}" dt="2025-06-19T08:43:59.629" v="147" actId="478"/>
          <ac:picMkLst>
            <pc:docMk/>
            <pc:sldMk cId="3399640103" sldId="265"/>
            <ac:picMk id="3076" creationId="{E638D716-0504-5B18-4CA8-EC1DA4E0455E}"/>
          </ac:picMkLst>
        </pc:picChg>
      </pc:sldChg>
      <pc:sldChg chg="delSp modSp add mod">
        <pc:chgData name="Salah Uddin Momtaz" userId="65d3f7e49ba8d041" providerId="LiveId" clId="{01C2C1CE-AE9E-4325-979C-BF43015E39DF}" dt="2025-06-19T08:46:35.338" v="167" actId="17032"/>
        <pc:sldMkLst>
          <pc:docMk/>
          <pc:sldMk cId="2972383652" sldId="266"/>
        </pc:sldMkLst>
        <pc:spChg chg="mod">
          <ac:chgData name="Salah Uddin Momtaz" userId="65d3f7e49ba8d041" providerId="LiveId" clId="{01C2C1CE-AE9E-4325-979C-BF43015E39DF}" dt="2025-06-19T08:38:48.105" v="93" actId="20577"/>
          <ac:spMkLst>
            <pc:docMk/>
            <pc:sldMk cId="2972383652" sldId="266"/>
            <ac:spMk id="2" creationId="{5B1D8C50-C12F-2A14-B7F9-85114E553337}"/>
          </ac:spMkLst>
        </pc:spChg>
        <pc:spChg chg="mod">
          <ac:chgData name="Salah Uddin Momtaz" userId="65d3f7e49ba8d041" providerId="LiveId" clId="{01C2C1CE-AE9E-4325-979C-BF43015E39DF}" dt="2025-06-19T08:46:35.338" v="167" actId="17032"/>
          <ac:spMkLst>
            <pc:docMk/>
            <pc:sldMk cId="2972383652" sldId="266"/>
            <ac:spMk id="4" creationId="{B9DD0CD7-FC57-BE0F-A125-41E1FEB23DE4}"/>
          </ac:spMkLst>
        </pc:spChg>
        <pc:picChg chg="del">
          <ac:chgData name="Salah Uddin Momtaz" userId="65d3f7e49ba8d041" providerId="LiveId" clId="{01C2C1CE-AE9E-4325-979C-BF43015E39DF}" dt="2025-06-19T08:38:43.034" v="88" actId="478"/>
          <ac:picMkLst>
            <pc:docMk/>
            <pc:sldMk cId="2972383652" sldId="266"/>
            <ac:picMk id="4098" creationId="{7A7706CC-8AF3-2873-21C6-F8AD165E3280}"/>
          </ac:picMkLst>
        </pc:picChg>
      </pc:sldChg>
      <pc:sldChg chg="delSp modSp add mod">
        <pc:chgData name="Salah Uddin Momtaz" userId="65d3f7e49ba8d041" providerId="LiveId" clId="{01C2C1CE-AE9E-4325-979C-BF43015E39DF}" dt="2025-06-19T08:57:35.610" v="271" actId="20577"/>
        <pc:sldMkLst>
          <pc:docMk/>
          <pc:sldMk cId="4088471488" sldId="267"/>
        </pc:sldMkLst>
        <pc:spChg chg="mod">
          <ac:chgData name="Salah Uddin Momtaz" userId="65d3f7e49ba8d041" providerId="LiveId" clId="{01C2C1CE-AE9E-4325-979C-BF43015E39DF}" dt="2025-06-19T08:57:35.610" v="271" actId="20577"/>
          <ac:spMkLst>
            <pc:docMk/>
            <pc:sldMk cId="4088471488" sldId="267"/>
            <ac:spMk id="4" creationId="{E56081D8-C215-4B75-5F5D-DD372D2E1C56}"/>
          </ac:spMkLst>
        </pc:spChg>
        <pc:picChg chg="del">
          <ac:chgData name="Salah Uddin Momtaz" userId="65d3f7e49ba8d041" providerId="LiveId" clId="{01C2C1CE-AE9E-4325-979C-BF43015E39DF}" dt="2025-06-19T08:46:46.095" v="168" actId="478"/>
          <ac:picMkLst>
            <pc:docMk/>
            <pc:sldMk cId="4088471488" sldId="267"/>
            <ac:picMk id="3074" creationId="{5195A387-C2AF-4E2B-A231-3221657712B9}"/>
          </ac:picMkLst>
        </pc:picChg>
        <pc:picChg chg="mod">
          <ac:chgData name="Salah Uddin Momtaz" userId="65d3f7e49ba8d041" providerId="LiveId" clId="{01C2C1CE-AE9E-4325-979C-BF43015E39DF}" dt="2025-06-19T08:47:54.062" v="180" actId="1076"/>
          <ac:picMkLst>
            <pc:docMk/>
            <pc:sldMk cId="4088471488" sldId="267"/>
            <ac:picMk id="3076" creationId="{9DE0BFF0-9A97-E96C-357E-FED95D583C12}"/>
          </ac:picMkLst>
        </pc:picChg>
      </pc:sldChg>
      <pc:sldChg chg="addSp delSp modSp add mod">
        <pc:chgData name="Salah Uddin Momtaz" userId="65d3f7e49ba8d041" providerId="LiveId" clId="{01C2C1CE-AE9E-4325-979C-BF43015E39DF}" dt="2025-06-19T08:55:58.959" v="253" actId="14100"/>
        <pc:sldMkLst>
          <pc:docMk/>
          <pc:sldMk cId="2145639851" sldId="268"/>
        </pc:sldMkLst>
        <pc:spChg chg="mod">
          <ac:chgData name="Salah Uddin Momtaz" userId="65d3f7e49ba8d041" providerId="LiveId" clId="{01C2C1CE-AE9E-4325-979C-BF43015E39DF}" dt="2025-06-19T08:50:23.870" v="207" actId="313"/>
          <ac:spMkLst>
            <pc:docMk/>
            <pc:sldMk cId="2145639851" sldId="268"/>
            <ac:spMk id="2" creationId="{5A87F950-DCD3-EDC5-BAE9-00460F8909CC}"/>
          </ac:spMkLst>
        </pc:spChg>
        <pc:spChg chg="mod ord">
          <ac:chgData name="Salah Uddin Momtaz" userId="65d3f7e49ba8d041" providerId="LiveId" clId="{01C2C1CE-AE9E-4325-979C-BF43015E39DF}" dt="2025-06-19T08:55:11.919" v="247" actId="207"/>
          <ac:spMkLst>
            <pc:docMk/>
            <pc:sldMk cId="2145639851" sldId="268"/>
            <ac:spMk id="4" creationId="{536F49F6-3E44-3046-97A5-80532B1B0638}"/>
          </ac:spMkLst>
        </pc:spChg>
        <pc:spChg chg="add mod">
          <ac:chgData name="Salah Uddin Momtaz" userId="65d3f7e49ba8d041" providerId="LiveId" clId="{01C2C1CE-AE9E-4325-979C-BF43015E39DF}" dt="2025-06-19T08:55:58.959" v="253" actId="14100"/>
          <ac:spMkLst>
            <pc:docMk/>
            <pc:sldMk cId="2145639851" sldId="268"/>
            <ac:spMk id="6" creationId="{42987ECE-06C4-9318-45D4-FA8E463A8CB8}"/>
          </ac:spMkLst>
        </pc:spChg>
        <pc:picChg chg="add mod">
          <ac:chgData name="Salah Uddin Momtaz" userId="65d3f7e49ba8d041" providerId="LiveId" clId="{01C2C1CE-AE9E-4325-979C-BF43015E39DF}" dt="2025-06-19T08:53:37.070" v="230" actId="14100"/>
          <ac:picMkLst>
            <pc:docMk/>
            <pc:sldMk cId="2145639851" sldId="268"/>
            <ac:picMk id="5" creationId="{E517C1D9-61F1-89BD-A27B-43E71C8EDA27}"/>
          </ac:picMkLst>
        </pc:picChg>
        <pc:picChg chg="del mod">
          <ac:chgData name="Salah Uddin Momtaz" userId="65d3f7e49ba8d041" providerId="LiveId" clId="{01C2C1CE-AE9E-4325-979C-BF43015E39DF}" dt="2025-06-19T08:50:53.330" v="209" actId="478"/>
          <ac:picMkLst>
            <pc:docMk/>
            <pc:sldMk cId="2145639851" sldId="268"/>
            <ac:picMk id="3074" creationId="{E2CA19F4-00D6-0BEE-294F-81233856EB6D}"/>
          </ac:picMkLst>
        </pc:picChg>
        <pc:picChg chg="add del mod">
          <ac:chgData name="Salah Uddin Momtaz" userId="65d3f7e49ba8d041" providerId="LiveId" clId="{01C2C1CE-AE9E-4325-979C-BF43015E39DF}" dt="2025-06-19T08:51:51.958" v="218" actId="478"/>
          <ac:picMkLst>
            <pc:docMk/>
            <pc:sldMk cId="2145639851" sldId="268"/>
            <ac:picMk id="6146" creationId="{E2A52909-96AD-3224-32FB-12D4A93BABE0}"/>
          </ac:picMkLst>
        </pc:picChg>
        <pc:picChg chg="add del mod">
          <ac:chgData name="Salah Uddin Momtaz" userId="65d3f7e49ba8d041" providerId="LiveId" clId="{01C2C1CE-AE9E-4325-979C-BF43015E39DF}" dt="2025-06-19T08:51:59.194" v="222" actId="478"/>
          <ac:picMkLst>
            <pc:docMk/>
            <pc:sldMk cId="2145639851" sldId="268"/>
            <ac:picMk id="6148" creationId="{B8BE7E9B-88C9-7DDF-6D69-A01CFBFDA635}"/>
          </ac:picMkLst>
        </pc:picChg>
        <pc:picChg chg="add mod">
          <ac:chgData name="Salah Uddin Momtaz" userId="65d3f7e49ba8d041" providerId="LiveId" clId="{01C2C1CE-AE9E-4325-979C-BF43015E39DF}" dt="2025-06-19T08:53:47.633" v="232" actId="1076"/>
          <ac:picMkLst>
            <pc:docMk/>
            <pc:sldMk cId="2145639851" sldId="268"/>
            <ac:picMk id="6150" creationId="{6EDCD0B7-D4C2-13AF-E870-E65D9F71E2C2}"/>
          </ac:picMkLst>
        </pc:picChg>
      </pc:sldChg>
      <pc:sldChg chg="addSp delSp modSp add mod">
        <pc:chgData name="Salah Uddin Momtaz" userId="65d3f7e49ba8d041" providerId="LiveId" clId="{01C2C1CE-AE9E-4325-979C-BF43015E39DF}" dt="2025-06-19T09:08:02.193" v="455" actId="14100"/>
        <pc:sldMkLst>
          <pc:docMk/>
          <pc:sldMk cId="3251236521" sldId="269"/>
        </pc:sldMkLst>
        <pc:spChg chg="mod">
          <ac:chgData name="Salah Uddin Momtaz" userId="65d3f7e49ba8d041" providerId="LiveId" clId="{01C2C1CE-AE9E-4325-979C-BF43015E39DF}" dt="2025-06-19T08:58:14.713" v="304" actId="20577"/>
          <ac:spMkLst>
            <pc:docMk/>
            <pc:sldMk cId="3251236521" sldId="269"/>
            <ac:spMk id="2" creationId="{1F2C08BC-3C70-1863-DEFD-70A7C3BEAEFE}"/>
          </ac:spMkLst>
        </pc:spChg>
        <pc:spChg chg="add del mod">
          <ac:chgData name="Salah Uddin Momtaz" userId="65d3f7e49ba8d041" providerId="LiveId" clId="{01C2C1CE-AE9E-4325-979C-BF43015E39DF}" dt="2025-06-19T09:00:17.113" v="311" actId="1076"/>
          <ac:spMkLst>
            <pc:docMk/>
            <pc:sldMk cId="3251236521" sldId="269"/>
            <ac:spMk id="4" creationId="{9722EC1D-B8D6-AE94-BE29-BB969D882280}"/>
          </ac:spMkLst>
        </pc:spChg>
        <pc:spChg chg="add del mod">
          <ac:chgData name="Salah Uddin Momtaz" userId="65d3f7e49ba8d041" providerId="LiveId" clId="{01C2C1CE-AE9E-4325-979C-BF43015E39DF}" dt="2025-06-19T08:59:56.514" v="307" actId="478"/>
          <ac:spMkLst>
            <pc:docMk/>
            <pc:sldMk cId="3251236521" sldId="269"/>
            <ac:spMk id="5" creationId="{DB8E419C-066F-ECE0-2631-82E54283DAD8}"/>
          </ac:spMkLst>
        </pc:spChg>
        <pc:spChg chg="add mod">
          <ac:chgData name="Salah Uddin Momtaz" userId="65d3f7e49ba8d041" providerId="LiveId" clId="{01C2C1CE-AE9E-4325-979C-BF43015E39DF}" dt="2025-06-19T09:02:42.717" v="349" actId="14100"/>
          <ac:spMkLst>
            <pc:docMk/>
            <pc:sldMk cId="3251236521" sldId="269"/>
            <ac:spMk id="6" creationId="{257395A8-1E1D-F9BA-44D1-67B6DEF94EC3}"/>
          </ac:spMkLst>
        </pc:spChg>
        <pc:spChg chg="add mod">
          <ac:chgData name="Salah Uddin Momtaz" userId="65d3f7e49ba8d041" providerId="LiveId" clId="{01C2C1CE-AE9E-4325-979C-BF43015E39DF}" dt="2025-06-19T09:03:11.544" v="357"/>
          <ac:spMkLst>
            <pc:docMk/>
            <pc:sldMk cId="3251236521" sldId="269"/>
            <ac:spMk id="7" creationId="{DE94007C-3CBB-9F02-253F-9D74B5D8FAC1}"/>
          </ac:spMkLst>
        </pc:spChg>
        <pc:spChg chg="add mod">
          <ac:chgData name="Salah Uddin Momtaz" userId="65d3f7e49ba8d041" providerId="LiveId" clId="{01C2C1CE-AE9E-4325-979C-BF43015E39DF}" dt="2025-06-19T09:04:20.745" v="385" actId="20577"/>
          <ac:spMkLst>
            <pc:docMk/>
            <pc:sldMk cId="3251236521" sldId="269"/>
            <ac:spMk id="8" creationId="{961E08E7-6C9C-7613-ED50-994579237A46}"/>
          </ac:spMkLst>
        </pc:spChg>
        <pc:spChg chg="add mod">
          <ac:chgData name="Salah Uddin Momtaz" userId="65d3f7e49ba8d041" providerId="LiveId" clId="{01C2C1CE-AE9E-4325-979C-BF43015E39DF}" dt="2025-06-19T09:06:14.265" v="409" actId="1076"/>
          <ac:spMkLst>
            <pc:docMk/>
            <pc:sldMk cId="3251236521" sldId="269"/>
            <ac:spMk id="9" creationId="{6F40EC0D-7B5A-2D34-5BA6-2F57884C302D}"/>
          </ac:spMkLst>
        </pc:spChg>
        <pc:spChg chg="add mod">
          <ac:chgData name="Salah Uddin Momtaz" userId="65d3f7e49ba8d041" providerId="LiveId" clId="{01C2C1CE-AE9E-4325-979C-BF43015E39DF}" dt="2025-06-19T09:08:02.193" v="455" actId="14100"/>
          <ac:spMkLst>
            <pc:docMk/>
            <pc:sldMk cId="3251236521" sldId="269"/>
            <ac:spMk id="10" creationId="{40766515-CEA8-B6CD-840F-1B476954EAC6}"/>
          </ac:spMkLst>
        </pc:spChg>
        <pc:picChg chg="del">
          <ac:chgData name="Salah Uddin Momtaz" userId="65d3f7e49ba8d041" providerId="LiveId" clId="{01C2C1CE-AE9E-4325-979C-BF43015E39DF}" dt="2025-06-19T08:59:46.652" v="305" actId="478"/>
          <ac:picMkLst>
            <pc:docMk/>
            <pc:sldMk cId="3251236521" sldId="269"/>
            <ac:picMk id="3074" creationId="{04E83D7A-A094-CFA8-F6D1-A1E8D08D72C2}"/>
          </ac:picMkLst>
        </pc:picChg>
        <pc:picChg chg="add mod">
          <ac:chgData name="Salah Uddin Momtaz" userId="65d3f7e49ba8d041" providerId="LiveId" clId="{01C2C1CE-AE9E-4325-979C-BF43015E39DF}" dt="2025-06-19T09:06:11.498" v="408" actId="14100"/>
          <ac:picMkLst>
            <pc:docMk/>
            <pc:sldMk cId="3251236521" sldId="269"/>
            <ac:picMk id="8194" creationId="{2F4ACCA6-F15F-1E36-76B1-C1FD725AA5D6}"/>
          </ac:picMkLst>
        </pc:picChg>
        <pc:picChg chg="add mod">
          <ac:chgData name="Salah Uddin Momtaz" userId="65d3f7e49ba8d041" providerId="LiveId" clId="{01C2C1CE-AE9E-4325-979C-BF43015E39DF}" dt="2025-06-19T09:06:17.962" v="410" actId="1076"/>
          <ac:picMkLst>
            <pc:docMk/>
            <pc:sldMk cId="3251236521" sldId="269"/>
            <ac:picMk id="8196" creationId="{665E1010-535B-702C-4810-27FAAEF3455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F4FB-1720-BD16-68F1-CD44C67F8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969AA-3DC4-E715-AA3F-FB2CE3407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2E436-BFFC-F6D0-0DCD-8F84AB9DA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0138-0B3B-0A31-40A9-5828300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0834-5382-ACAF-6128-45958E82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D324-6889-1E3A-96AF-E8E5555A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77D4E-73CD-DBD8-8A59-650FEAD43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3EBB2-A1DE-EBFD-993F-51F44769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73ED7-4A07-E6CC-DA0E-65832F55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D8C0A-1EC0-EAA2-6344-1538A6E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09E972-F3EA-5914-5016-2BECAFD119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4A411-AF4A-63DC-0131-9DE10CAC3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604F-900A-719E-AB45-2F9DF808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A0E8F-37C0-B9E6-8102-3D89A38A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4F44-6C1E-73F3-5F0A-93CA7AAD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7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51AA-ED00-85A9-FCAA-B7C3E990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07FBF-0633-31E3-3F3D-485FFE837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B511F-CB10-E429-2190-194143B3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020F3-0819-6EAB-AF63-5142E0C6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A87F1-F47B-D591-DF2C-54E2B097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819DB-4C78-5A3B-E2DA-9C5856AAF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1FCD-5850-1D22-650B-F701CB3EB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58161-74C7-919F-F28B-249CFE08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60614-BEE1-19BB-3319-7881A3486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746BB-89CC-8860-4501-FAF743F8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3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275C2-5C30-7EC9-0081-F9EEBF9DA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B3CC7-ABAC-54B7-3F33-C3AD5EF5D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0A3BC-9301-3984-E8E0-016D41016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E19FF-ACC6-F68F-8B50-FF11B915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A83F8-3378-7878-5F9F-0472CA2E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34E64-0DD6-0F65-C9DC-B392C67F6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4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6088-8005-A060-613E-CC4321D33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74AD8-2147-E6A1-E483-5B638EE4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B46-4E32-E7F0-97D2-63A2E73E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D578B-A9FD-F8E4-AD7B-321527777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DF0DCF-B458-486C-2962-4255CDE74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94C7EF-247E-4118-607D-765E2591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DA66E-E593-40FB-0077-D5AA9351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FC2F-16C2-4334-FD25-6608B856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93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8D29-73BF-23B1-6211-53BE816BD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1F1EB-C5CE-015A-14DF-D5B31EC4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5C0D3-28FD-EF76-6EBE-BB287929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159F0-7952-C879-CE6E-87401D79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8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4EFA3-96BD-3125-9958-C695F302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50E20-0ABC-E5B9-C0A6-4D6C956A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D7BBC-49B3-1318-26A4-1E4CB283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6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208D7-BED1-8D02-66A3-C2003C010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6F18-3291-1E42-FBA1-23A16CEC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BB08F-FC74-8848-46A1-B462B3E54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309A3-A001-7EEE-E578-D65C29DB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7F6F3-B67F-73A8-CB01-585BD78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E5632-AB01-2068-60BC-1DDE1D334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3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39A24-730C-B636-FB91-E93012D5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17CEF6-85C8-B9E5-E723-0DB448ED4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07322-25B9-576D-D4D5-AC515218B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3BDD6-C1C4-8CC6-F519-CD56C72F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FC971-DB5D-8358-E007-F395F0D7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CD770-B58C-D572-2818-DA05384E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75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EB6AC-3B70-0B5C-C4F8-E37071EE9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483AD-FD85-6823-31F8-2BAC7C6A1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28AA0-EFD2-EB82-95FB-C78B7644B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39B783-72FC-479B-B580-68BA0E248A7E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9A609-CD74-0082-8997-DADED0AD40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55C56-4F8E-D8D5-1853-4E145A9DB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A78E1-D04D-4694-BA97-353014EE24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8D3BCC-94A7-6867-CEAD-FAC0B4537341}"/>
              </a:ext>
            </a:extLst>
          </p:cNvPr>
          <p:cNvSpPr/>
          <p:nvPr userDrawn="1"/>
        </p:nvSpPr>
        <p:spPr>
          <a:xfrm>
            <a:off x="0" y="60935"/>
            <a:ext cx="12192000" cy="755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AD1E71-2721-AC9D-F12D-65BB5ADE741B}"/>
              </a:ext>
            </a:extLst>
          </p:cNvPr>
          <p:cNvSpPr/>
          <p:nvPr userDrawn="1"/>
        </p:nvSpPr>
        <p:spPr>
          <a:xfrm>
            <a:off x="0" y="6758962"/>
            <a:ext cx="12192000" cy="7559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0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310944.html" TargetMode="External"/><Relationship Id="rId13" Type="http://schemas.openxmlformats.org/officeDocument/2006/relationships/hyperlink" Target="https://game-icons.net/1x1/delapouite/road.html" TargetMode="External"/><Relationship Id="rId3" Type="http://schemas.openxmlformats.org/officeDocument/2006/relationships/hyperlink" Target="https://pixabay.com/en/clock-time-hour-minute-face-hands-308938/" TargetMode="External"/><Relationship Id="rId7" Type="http://schemas.openxmlformats.org/officeDocument/2006/relationships/image" Target="../media/image6.sv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hyperlink" Target="https://svgsilh.com/image/1320866.html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hyperlink" Target="https://svgsilh.com/image/159718.html" TargetMode="External"/><Relationship Id="rId5" Type="http://schemas.openxmlformats.org/officeDocument/2006/relationships/hyperlink" Target="https://pixabay.com/en/icons-car-car-icons-transport-1248706/" TargetMode="External"/><Relationship Id="rId15" Type="http://schemas.openxmlformats.org/officeDocument/2006/relationships/image" Target="../media/image11.svg"/><Relationship Id="rId10" Type="http://schemas.openxmlformats.org/officeDocument/2006/relationships/image" Target="../media/image8.svg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658C0-CD36-5962-E568-0F2187DBD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111D-610F-1AD7-620C-5F92E5EE9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427" y="1464067"/>
            <a:ext cx="4775039" cy="160020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Autonomous Truck Deployment – Impact of Road Construction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37B8739E-8C68-58A0-A125-4180B6EBCD8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24" b="3703"/>
          <a:stretch>
            <a:fillRect/>
          </a:stretch>
        </p:blipFill>
        <p:spPr>
          <a:xfrm>
            <a:off x="6096000" y="250224"/>
            <a:ext cx="5706374" cy="6357552"/>
          </a:xfr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E887F86-6A2B-76E8-8CF2-7449840C8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3427" y="4351104"/>
            <a:ext cx="3932237" cy="755151"/>
          </a:xfrm>
        </p:spPr>
        <p:txBody>
          <a:bodyPr>
            <a:normAutofit/>
          </a:bodyPr>
          <a:lstStyle/>
          <a:p>
            <a:r>
              <a:rPr lang="en-US" b="1" dirty="0"/>
              <a:t>Present by:        </a:t>
            </a:r>
            <a:r>
              <a:rPr lang="en-US" b="1" dirty="0">
                <a:solidFill>
                  <a:srgbClr val="1368E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Salah Uddin Momtaz</a:t>
            </a:r>
          </a:p>
          <a:p>
            <a:r>
              <a:rPr lang="en-US" b="1" dirty="0"/>
              <a:t>Presented to: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EBCDCA-23E1-817D-7F41-ADDAC6D2B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29" y="4680808"/>
            <a:ext cx="911957" cy="250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43A71C6-C2BD-5863-D501-85DC18B423CC}"/>
              </a:ext>
            </a:extLst>
          </p:cNvPr>
          <p:cNvSpPr txBox="1">
            <a:spLocks/>
          </p:cNvSpPr>
          <p:nvPr/>
        </p:nvSpPr>
        <p:spPr>
          <a:xfrm>
            <a:off x="4433299" y="3064267"/>
            <a:ext cx="1175167" cy="364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rgbClr val="2B5259"/>
                </a:solidFill>
              </a:rPr>
              <a:t>June 2025</a:t>
            </a:r>
          </a:p>
        </p:txBody>
      </p:sp>
    </p:spTree>
    <p:extLst>
      <p:ext uri="{BB962C8B-B14F-4D97-AF65-F5344CB8AC3E}">
        <p14:creationId xmlns:p14="http://schemas.microsoft.com/office/powerpoint/2010/main" val="734793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6158E-3166-8DAA-F663-5B3196616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08BC-3C70-1863-DEFD-70A7C3BEA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5: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Duration Prediction Model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2EC1D-B8D6-AE94-BE29-BB969D88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8708" y="1792842"/>
            <a:ext cx="3913317" cy="369869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Log Linear Regression Model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57395A8-1E1D-F9BA-44D1-67B6DEF94EC3}"/>
              </a:ext>
            </a:extLst>
          </p:cNvPr>
          <p:cNvSpPr txBox="1">
            <a:spLocks/>
          </p:cNvSpPr>
          <p:nvPr/>
        </p:nvSpPr>
        <p:spPr>
          <a:xfrm>
            <a:off x="970011" y="205740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poorly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1.645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2.132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0.076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DE94007C-3CBB-9F02-253F-9D74B5D8FAC1}"/>
              </a:ext>
            </a:extLst>
          </p:cNvPr>
          <p:cNvSpPr txBox="1">
            <a:spLocks/>
          </p:cNvSpPr>
          <p:nvPr/>
        </p:nvSpPr>
        <p:spPr>
          <a:xfrm>
            <a:off x="839788" y="4107952"/>
            <a:ext cx="3913317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Random Forest Regressor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961E08E7-6C9C-7613-ED50-994579237A46}"/>
              </a:ext>
            </a:extLst>
          </p:cNvPr>
          <p:cNvSpPr txBox="1">
            <a:spLocks/>
          </p:cNvSpPr>
          <p:nvPr/>
        </p:nvSpPr>
        <p:spPr>
          <a:xfrm>
            <a:off x="951091" y="4372510"/>
            <a:ext cx="3913317" cy="188273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Training, Test data split 80% - 20%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Performs Decently Good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MAE: 1.2344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RMSE: 1.851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R²: 0.303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F4ACCA6-F15F-1E36-76B1-C1FD725AA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560905"/>
            <a:ext cx="5014249" cy="2991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6F40EC0D-7B5A-2D34-5BA6-2F57884C302D}"/>
              </a:ext>
            </a:extLst>
          </p:cNvPr>
          <p:cNvSpPr txBox="1">
            <a:spLocks/>
          </p:cNvSpPr>
          <p:nvPr/>
        </p:nvSpPr>
        <p:spPr>
          <a:xfrm>
            <a:off x="6740407" y="2805444"/>
            <a:ext cx="2890332" cy="3698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Shows heavy tails - indication of removing outliers could improve model</a:t>
            </a: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665E1010-535B-702C-4810-27FAAEF34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488" y="3645614"/>
            <a:ext cx="5779053" cy="2948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40766515-CEA8-B6CD-840F-1B476954EAC6}"/>
              </a:ext>
            </a:extLst>
          </p:cNvPr>
          <p:cNvSpPr txBox="1">
            <a:spLocks/>
          </p:cNvSpPr>
          <p:nvPr/>
        </p:nvSpPr>
        <p:spPr>
          <a:xfrm>
            <a:off x="8203914" y="4762072"/>
            <a:ext cx="2498761" cy="121961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1"/>
                </a:solidFill>
              </a:rPr>
              <a:t>Distance is very important feature, followed by seasonal effect (Quarter), Severity of construction. </a:t>
            </a:r>
          </a:p>
          <a:p>
            <a:r>
              <a:rPr lang="en-US" b="1" dirty="0">
                <a:solidFill>
                  <a:schemeClr val="accent1"/>
                </a:solidFill>
              </a:rPr>
              <a:t>Road Closure is another potential interaction variable.</a:t>
            </a:r>
          </a:p>
        </p:txBody>
      </p:sp>
    </p:spTree>
    <p:extLst>
      <p:ext uri="{BB962C8B-B14F-4D97-AF65-F5344CB8AC3E}">
        <p14:creationId xmlns:p14="http://schemas.microsoft.com/office/powerpoint/2010/main" val="3251236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302A1-62DB-D8D3-D31B-9F87F92D4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328E9-A9A9-F897-110B-E31F83A2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Overall Summary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E3A92-AF42-70D4-80DF-50D35F494E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66810"/>
            <a:ext cx="3913317" cy="462338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lvl="1"/>
            <a:r>
              <a:rPr lang="en-US" sz="1800" b="1" dirty="0">
                <a:solidFill>
                  <a:schemeClr val="accent1"/>
                </a:solidFill>
              </a:rPr>
              <a:t>Key Findings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6A1EBEE-E3DA-F463-15A7-92AE3B6B02B9}"/>
              </a:ext>
            </a:extLst>
          </p:cNvPr>
          <p:cNvSpPr txBox="1">
            <a:spLocks/>
          </p:cNvSpPr>
          <p:nvPr/>
        </p:nvSpPr>
        <p:spPr>
          <a:xfrm>
            <a:off x="951091" y="1923836"/>
            <a:ext cx="4629405" cy="435881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</a:rPr>
              <a:t>Phoenix, AZ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emerges as highest risk city with 212K+ construction sites but shorter duration projects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COVID-19 </a:t>
            </a:r>
            <a:r>
              <a:rPr lang="en-US" sz="1600" b="1" dirty="0">
                <a:solidFill>
                  <a:srgbClr val="FFFF00"/>
                </a:solidFill>
              </a:rPr>
              <a:t>shifted construction patterns from Q3 to Q1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requiring adaptive route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</a:rPr>
              <a:t>SF → Pacifica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route shows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minimal construction risk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, ideal for initial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FF00"/>
                </a:solidFill>
              </a:rPr>
              <a:t>Random Forest model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achieves over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b="1" dirty="0">
                <a:solidFill>
                  <a:srgbClr val="FFFF00"/>
                </a:solidFill>
              </a:rPr>
              <a:t>30% accuracy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with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distance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as primary predictor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88ADA92-FAB8-7AC1-9D75-235E6905EA3E}"/>
              </a:ext>
            </a:extLst>
          </p:cNvPr>
          <p:cNvSpPr txBox="1">
            <a:spLocks/>
          </p:cNvSpPr>
          <p:nvPr/>
        </p:nvSpPr>
        <p:spPr>
          <a:xfrm>
            <a:off x="6416943" y="1566810"/>
            <a:ext cx="3913317" cy="462338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>
                <a:solidFill>
                  <a:schemeClr val="accent1"/>
                </a:solidFill>
              </a:rPr>
              <a:t>Strategic Recommendations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E0F6FDF-C61A-408B-9441-09043DC7C96C}"/>
              </a:ext>
            </a:extLst>
          </p:cNvPr>
          <p:cNvSpPr txBox="1">
            <a:spLocks/>
          </p:cNvSpPr>
          <p:nvPr/>
        </p:nvSpPr>
        <p:spPr>
          <a:xfrm>
            <a:off x="6528246" y="1923836"/>
            <a:ext cx="4629405" cy="4358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Prioritize </a:t>
            </a:r>
            <a:r>
              <a:rPr lang="en-US" sz="1600" b="1" dirty="0">
                <a:solidFill>
                  <a:srgbClr val="FFFF00"/>
                </a:solidFill>
              </a:rPr>
              <a:t>low-risk routes</a:t>
            </a:r>
            <a:r>
              <a:rPr lang="en-US" sz="1600" dirty="0">
                <a:solidFill>
                  <a:srgbClr val="FFFF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like SF-Pacifica for initial autonomous deployment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Implement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b="1" dirty="0">
                <a:solidFill>
                  <a:srgbClr val="FFFF00"/>
                </a:solidFill>
              </a:rPr>
              <a:t>dynamic routing algorithms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for high-impact cities like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Phoenix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and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Chicago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Develop </a:t>
            </a:r>
            <a:r>
              <a:rPr lang="en-US" sz="1600" b="1" dirty="0">
                <a:solidFill>
                  <a:srgbClr val="FFFF00"/>
                </a:solidFill>
              </a:rPr>
              <a:t>seasonal deployment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strategies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accounting for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Q1 construction peaks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Enhance </a:t>
            </a:r>
            <a:r>
              <a:rPr lang="en-US" sz="1600" b="1" dirty="0">
                <a:solidFill>
                  <a:srgbClr val="FFFF00"/>
                </a:solidFill>
              </a:rPr>
              <a:t>model accuracy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by incorporating 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road closure interaction variables, or using geospatial modeling </a:t>
            </a:r>
            <a:r>
              <a:rPr lang="en-US" sz="1600" dirty="0">
                <a:solidFill>
                  <a:schemeClr val="bg1">
                    <a:lumMod val="95000"/>
                  </a:schemeClr>
                </a:solidFill>
              </a:rPr>
              <a:t>approach</a:t>
            </a:r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82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498E-C152-BB6F-2702-A0955CC89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Construction Impact Analysis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B4B39-A4AF-7A67-982C-B336270B2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Data: US road construction data (2016-2021)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Critical insights for AV deployment strategy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Identifying high-impact zones and routes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 affect of Construction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749B11-DC23-5580-8102-92E5062CB28E}"/>
              </a:ext>
            </a:extLst>
          </p:cNvPr>
          <p:cNvSpPr/>
          <p:nvPr/>
        </p:nvSpPr>
        <p:spPr>
          <a:xfrm>
            <a:off x="5553183" y="3434138"/>
            <a:ext cx="2743200" cy="118872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6.2M</a:t>
            </a:r>
          </a:p>
          <a:p>
            <a:pPr algn="ctr"/>
            <a:r>
              <a:rPr lang="en-US" i="1" dirty="0"/>
              <a:t>Construction Projects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BD6C373-1F03-60F0-72D5-870054C25335}"/>
              </a:ext>
            </a:extLst>
          </p:cNvPr>
          <p:cNvSpPr/>
          <p:nvPr/>
        </p:nvSpPr>
        <p:spPr>
          <a:xfrm>
            <a:off x="8484742" y="3434138"/>
            <a:ext cx="2743200" cy="118872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2.7B</a:t>
            </a:r>
          </a:p>
          <a:p>
            <a:pPr algn="ctr"/>
            <a:r>
              <a:rPr lang="en-US" i="1" dirty="0"/>
              <a:t>Construction Hours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189BAB-DDBF-F6E6-F8E6-F91260221968}"/>
              </a:ext>
            </a:extLst>
          </p:cNvPr>
          <p:cNvSpPr/>
          <p:nvPr/>
        </p:nvSpPr>
        <p:spPr>
          <a:xfrm>
            <a:off x="5553183" y="2122127"/>
            <a:ext cx="2743200" cy="118872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22.6K</a:t>
            </a:r>
          </a:p>
          <a:p>
            <a:pPr algn="ctr"/>
            <a:r>
              <a:rPr lang="en-US" i="1" dirty="0"/>
              <a:t>Total Cities Analyzed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FA9B2C-67A5-2AF6-48E8-D00CA3AAC21D}"/>
              </a:ext>
            </a:extLst>
          </p:cNvPr>
          <p:cNvSpPr/>
          <p:nvPr/>
        </p:nvSpPr>
        <p:spPr>
          <a:xfrm>
            <a:off x="8484742" y="2122127"/>
            <a:ext cx="2743200" cy="118872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5</a:t>
            </a:r>
          </a:p>
          <a:p>
            <a:pPr algn="ctr"/>
            <a:r>
              <a:rPr lang="en-US" i="1" dirty="0"/>
              <a:t>Self-driving Routes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2E548-EE88-C8EE-591B-039772C1330D}"/>
              </a:ext>
            </a:extLst>
          </p:cNvPr>
          <p:cNvSpPr/>
          <p:nvPr/>
        </p:nvSpPr>
        <p:spPr>
          <a:xfrm>
            <a:off x="5553183" y="4746149"/>
            <a:ext cx="2743200" cy="118872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7.8M</a:t>
            </a:r>
          </a:p>
          <a:p>
            <a:pPr algn="ctr"/>
            <a:r>
              <a:rPr lang="en-US" i="1" dirty="0"/>
              <a:t>Construction Length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ED552C-FA79-2115-B7CD-CC5460FB1A22}"/>
              </a:ext>
            </a:extLst>
          </p:cNvPr>
          <p:cNvSpPr/>
          <p:nvPr/>
        </p:nvSpPr>
        <p:spPr>
          <a:xfrm>
            <a:off x="8484742" y="4746149"/>
            <a:ext cx="2743200" cy="118872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6Yr</a:t>
            </a:r>
          </a:p>
          <a:p>
            <a:pPr algn="ctr"/>
            <a:r>
              <a:rPr lang="en-US" i="1" dirty="0"/>
              <a:t>Continuous Data</a:t>
            </a:r>
          </a:p>
        </p:txBody>
      </p:sp>
      <p:pic>
        <p:nvPicPr>
          <p:cNvPr id="11" name="Picture 10" descr="A black clock with a black background">
            <a:extLst>
              <a:ext uri="{FF2B5EF4-FFF2-40B4-BE49-F238E27FC236}">
                <a16:creationId xmlns:a16="http://schemas.microsoft.com/office/drawing/2014/main" id="{D7611CD4-EE41-C987-1A1A-357819B7E8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848941" y="3680602"/>
            <a:ext cx="457200" cy="457200"/>
          </a:xfrm>
          <a:prstGeom prst="rect">
            <a:avLst/>
          </a:prstGeom>
        </p:spPr>
      </p:pic>
      <p:pic>
        <p:nvPicPr>
          <p:cNvPr id="13" name="Picture 12" descr="A silhouette of a car">
            <a:extLst>
              <a:ext uri="{FF2B5EF4-FFF2-40B4-BE49-F238E27FC236}">
                <a16:creationId xmlns:a16="http://schemas.microsoft.com/office/drawing/2014/main" id="{412CBC0F-5134-ED61-D09D-666E99840AA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021089" y="2421148"/>
            <a:ext cx="457200" cy="34724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591A61D8-3648-7F9A-5BD2-20AFA3AB65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966809" y="4980320"/>
            <a:ext cx="429344" cy="4572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7BAF2537-8FE8-368A-37BD-9E1E0D3D71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837918" y="3633733"/>
            <a:ext cx="516164" cy="457200"/>
          </a:xfrm>
          <a:prstGeom prst="rect">
            <a:avLst/>
          </a:prstGeom>
        </p:spPr>
      </p:pic>
      <p:pic>
        <p:nvPicPr>
          <p:cNvPr id="24" name="Picture 23" descr="A black background with a black square">
            <a:extLst>
              <a:ext uri="{FF2B5EF4-FFF2-40B4-BE49-F238E27FC236}">
                <a16:creationId xmlns:a16="http://schemas.microsoft.com/office/drawing/2014/main" id="{81404D2F-307A-D8EA-842A-2AB009FC25E0}"/>
              </a:ext>
            </a:extLst>
          </p:cNvPr>
          <p:cNvPicPr>
            <a:picLocks noChangeAspect="1"/>
          </p:cNvPicPr>
          <p:nvPr/>
        </p:nvPicPr>
        <p:blipFill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 rot="676122">
            <a:off x="5901185" y="4922623"/>
            <a:ext cx="457200" cy="4572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583C71C2-DF2C-9531-CE0D-023DC4EC50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5760186" y="2291744"/>
            <a:ext cx="548640" cy="47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38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763EA-BE7D-039C-AB01-428E81866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C52C-C2CC-1311-1619-E479C235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Analysis Methodology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44027-F4D7-75C0-55EC-592123E8D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9814513" cy="3408452"/>
          </a:xfrm>
        </p:spPr>
        <p:txBody>
          <a:bodyPr/>
          <a:lstStyle/>
          <a:p>
            <a:r>
              <a:rPr lang="en-US" b="1" dirty="0"/>
              <a:t>Data Processing Approach</a:t>
            </a:r>
          </a:p>
          <a:p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Ingest Kaggle data using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Get the additional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Census population, employment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National Road network for freights: to get the road density of cities - generating city size to normalize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Extract features from additional files</a:t>
            </a:r>
          </a:p>
        </p:txBody>
      </p:sp>
    </p:spTree>
    <p:extLst>
      <p:ext uri="{BB962C8B-B14F-4D97-AF65-F5344CB8AC3E}">
        <p14:creationId xmlns:p14="http://schemas.microsoft.com/office/powerpoint/2010/main" val="10467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10899-A2A2-31DE-AEC3-5B29D6853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B46B-3DFB-8522-6E88-ECAD80686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1: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City With Highest Construction Activity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E1847-C0E4-5B05-8D07-3D0C68346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98515"/>
            <a:ext cx="3932237" cy="431900"/>
          </a:xfrm>
        </p:spPr>
        <p:txBody>
          <a:bodyPr/>
          <a:lstStyle/>
          <a:p>
            <a:r>
              <a:rPr lang="en-US" b="1" dirty="0"/>
              <a:t>Top Cities Over 6 years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1D141-1C72-C4FE-32FC-B4DA3CF54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471" y="1397479"/>
            <a:ext cx="6449254" cy="38473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1F770E2-E436-876E-DC2C-5A61F65F0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426954"/>
              </p:ext>
            </p:extLst>
          </p:nvPr>
        </p:nvGraphicFramePr>
        <p:xfrm>
          <a:off x="839788" y="2438401"/>
          <a:ext cx="4232544" cy="33488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940">
                  <a:extLst>
                    <a:ext uri="{9D8B030D-6E8A-4147-A177-3AD203B41FA5}">
                      <a16:colId xmlns:a16="http://schemas.microsoft.com/office/drawing/2014/main" val="3391576538"/>
                    </a:ext>
                  </a:extLst>
                </a:gridCol>
                <a:gridCol w="1420483">
                  <a:extLst>
                    <a:ext uri="{9D8B030D-6E8A-4147-A177-3AD203B41FA5}">
                      <a16:colId xmlns:a16="http://schemas.microsoft.com/office/drawing/2014/main" val="2984259512"/>
                    </a:ext>
                  </a:extLst>
                </a:gridCol>
                <a:gridCol w="678612">
                  <a:extLst>
                    <a:ext uri="{9D8B030D-6E8A-4147-A177-3AD203B41FA5}">
                      <a16:colId xmlns:a16="http://schemas.microsoft.com/office/drawing/2014/main" val="107491462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2666699343"/>
                    </a:ext>
                  </a:extLst>
                </a:gridCol>
                <a:gridCol w="845389">
                  <a:extLst>
                    <a:ext uri="{9D8B030D-6E8A-4147-A177-3AD203B41FA5}">
                      <a16:colId xmlns:a16="http://schemas.microsoft.com/office/drawing/2014/main" val="2212966170"/>
                    </a:ext>
                  </a:extLst>
                </a:gridCol>
              </a:tblGrid>
              <a:tr h="69886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Million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Avg. Distance (miles)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525790"/>
                  </a:ext>
                </a:extLst>
              </a:tr>
              <a:tr h="470117">
                <a:tc>
                  <a:txBody>
                    <a:bodyPr/>
                    <a:lstStyle/>
                    <a:p>
                      <a:r>
                        <a:rPr lang="en-US" sz="12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Middletown, 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10.4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45754"/>
                  </a:ext>
                </a:extLst>
              </a:tr>
              <a:tr h="427443">
                <a:tc>
                  <a:txBody>
                    <a:bodyPr/>
                    <a:lstStyle/>
                    <a:p>
                      <a:r>
                        <a:rPr lang="en-US" sz="12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York, PA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308289"/>
                  </a:ext>
                </a:extLst>
              </a:tr>
              <a:tr h="427443">
                <a:tc>
                  <a:txBody>
                    <a:bodyPr/>
                    <a:lstStyle/>
                    <a:p>
                      <a:r>
                        <a:rPr lang="en-US" sz="12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Winnfield, LA</a:t>
                      </a:r>
                    </a:p>
                  </a:txBody>
                  <a:tcPr marL="50800" marR="50800" marT="25400" marB="2540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4621588"/>
                  </a:ext>
                </a:extLst>
              </a:tr>
              <a:tr h="470117">
                <a:tc>
                  <a:txBody>
                    <a:bodyPr/>
                    <a:lstStyle/>
                    <a:p>
                      <a:r>
                        <a:rPr lang="en-US" sz="12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Cle Elum, WA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1,393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4.0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20386"/>
                  </a:ext>
                </a:extLst>
              </a:tr>
              <a:tr h="427443">
                <a:tc>
                  <a:txBody>
                    <a:bodyPr/>
                    <a:lstStyle/>
                    <a:p>
                      <a:r>
                        <a:rPr lang="en-US" sz="12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Phoenix, 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637964"/>
                  </a:ext>
                </a:extLst>
              </a:tr>
              <a:tr h="427443">
                <a:tc>
                  <a:txBody>
                    <a:bodyPr/>
                    <a:lstStyle/>
                    <a:p>
                      <a:r>
                        <a:rPr lang="en-US" sz="12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Phoenix, 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212,356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694921"/>
                  </a:ext>
                </a:extLst>
              </a:tr>
            </a:tbl>
          </a:graphicData>
        </a:graphic>
      </p:graphicFrame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EDB8683-4134-3642-3A7B-2073A14FBB5C}"/>
              </a:ext>
            </a:extLst>
          </p:cNvPr>
          <p:cNvSpPr txBox="1">
            <a:spLocks/>
          </p:cNvSpPr>
          <p:nvPr/>
        </p:nvSpPr>
        <p:spPr>
          <a:xfrm>
            <a:off x="839788" y="5787275"/>
            <a:ext cx="4232544" cy="782726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Phoenix has higher construction site with shorter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Cle Elum has long stretched sites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D4CA404D-F850-E4BB-E67A-CD805511CBD2}"/>
              </a:ext>
            </a:extLst>
          </p:cNvPr>
          <p:cNvSpPr txBox="1">
            <a:spLocks/>
          </p:cNvSpPr>
          <p:nvPr/>
        </p:nvSpPr>
        <p:spPr>
          <a:xfrm>
            <a:off x="7571267" y="1747689"/>
            <a:ext cx="4232544" cy="1047269"/>
          </a:xfrm>
          <a:prstGeom prst="rect">
            <a:avLst/>
          </a:prstGeom>
          <a:solidFill>
            <a:schemeClr val="accent4">
              <a:alpha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Phoenix has over all higher construction site with shorter 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NY state has two cities within top 5 cities with active constructions </a:t>
            </a:r>
          </a:p>
        </p:txBody>
      </p:sp>
    </p:spTree>
    <p:extLst>
      <p:ext uri="{BB962C8B-B14F-4D97-AF65-F5344CB8AC3E}">
        <p14:creationId xmlns:p14="http://schemas.microsoft.com/office/powerpoint/2010/main" val="3709000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BE9E9-96A7-75C7-E573-510408C6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8C50-C12F-2A14-B7F9-85114E55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FEE3B0-B261-36FC-E9AA-DCF5EA322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91" y="1654138"/>
            <a:ext cx="9324857" cy="494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0CD7-FC57-BE0F-A125-41E1FEB23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19305" y="2434977"/>
            <a:ext cx="3680841" cy="729465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During the Month of March 2021 to June 2021 the Construction duration hiked significantly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8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7DC3-3B7E-6CCB-390B-73BCF60F3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B899-58EB-86E0-5899-215A7D7A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2: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 Series Trends (Contd.)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269E7D8-2C59-86CA-2CCD-B9EB145DB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48" y="1654137"/>
            <a:ext cx="9345500" cy="49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8A39A-ED3B-2243-FDAB-5B15F5AB6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944991" y="2383605"/>
            <a:ext cx="3680841" cy="76029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Most of the cities with highest construction hours has highest activity in Q3 before Covid, which may have shifted towards Q1 during Covid</a:t>
            </a:r>
          </a:p>
        </p:txBody>
      </p:sp>
    </p:spTree>
    <p:extLst>
      <p:ext uri="{BB962C8B-B14F-4D97-AF65-F5344CB8AC3E}">
        <p14:creationId xmlns:p14="http://schemas.microsoft.com/office/powerpoint/2010/main" val="2022341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86B32-1A9B-86C9-350D-0577B8979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0DFD-6D12-C029-99A4-A49F73352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8FCA51-AC4C-4D5E-7F21-635B11D76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" y="1774156"/>
            <a:ext cx="8863681" cy="4798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13BF2-7FDC-58D1-2127-669BD8673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7222" y="3256909"/>
            <a:ext cx="3913317" cy="983820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20000"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Regardless of the matric we used normalized version of the duration shows city of Phoenix, AZ and Chicago, IL are topmost and third most impactful cities respectively</a:t>
            </a:r>
          </a:p>
          <a:p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4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90D0F-00CF-CEAC-F037-B41AC430D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45D6-D884-7D6B-3E42-71564BB50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3: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Compare 10 largest US cities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081D8-C215-4B75-5F5D-DD372D2E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753530"/>
            <a:ext cx="10783529" cy="729465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Normalization methodology significantly affects how construction impacts appear across different cities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Freight road length KPI reveals higher impacts in major port cities like NYC, and LA due to their extensive freight infrastructure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DE0BFF0-9A97-E96C-357E-FED95D583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18" y="1638730"/>
            <a:ext cx="10617868" cy="3931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47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DF4AD-3877-67F5-0502-7999C5A7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7F950-DCD3-EDC5-BAE9-00460F890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Insight 4: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Self-driving Routes’ Risk Assessment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17C1D9-61F1-89BD-A27B-43E71C8ED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899" y="1094874"/>
            <a:ext cx="7134144" cy="5378115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6EDCD0B7-D4C2-13AF-E870-E65D9F71E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2318835"/>
            <a:ext cx="5338428" cy="318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F49F6-3E44-3046-97A5-80532B1B0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67636" y="2375020"/>
            <a:ext cx="2385363" cy="1053980"/>
          </a:xfr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no hotspot for Road/Lane closure construction of any severity in any time other than 2019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987ECE-06C4-9318-45D4-FA8E463A8CB8}"/>
              </a:ext>
            </a:extLst>
          </p:cNvPr>
          <p:cNvSpPr txBox="1">
            <a:spLocks/>
          </p:cNvSpPr>
          <p:nvPr/>
        </p:nvSpPr>
        <p:spPr>
          <a:xfrm>
            <a:off x="943510" y="5346820"/>
            <a:ext cx="2534292" cy="1053980"/>
          </a:xfrm>
          <a:prstGeom prst="rect">
            <a:avLst/>
          </a:prstGeom>
          <a:solidFill>
            <a:schemeClr val="accent4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SF -&gt; Pacifica shows lowest number of construction with higher severity</a:t>
            </a:r>
          </a:p>
        </p:txBody>
      </p:sp>
    </p:spTree>
    <p:extLst>
      <p:ext uri="{BB962C8B-B14F-4D97-AF65-F5344CB8AC3E}">
        <p14:creationId xmlns:p14="http://schemas.microsoft.com/office/powerpoint/2010/main" val="2145639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</TotalTime>
  <Words>590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Autonomous Truck Deployment – Impact of Road Construction</vt:lpstr>
      <vt:lpstr>Construction Impact Analysis </vt:lpstr>
      <vt:lpstr>Analysis Methodology  </vt:lpstr>
      <vt:lpstr>Insight 1: City With Highest Construction Activity</vt:lpstr>
      <vt:lpstr>Insight 2: Time Series Trends </vt:lpstr>
      <vt:lpstr>Insight 2: Time Series Trends (Contd.) </vt:lpstr>
      <vt:lpstr>Insight 3: Compare 10 largest US cities </vt:lpstr>
      <vt:lpstr>Insight 3: Compare 10 largest US cities </vt:lpstr>
      <vt:lpstr>Insight 4: Self-driving Routes’ Risk Assessment</vt:lpstr>
      <vt:lpstr>Insight 5: Duration Prediction Model </vt:lpstr>
      <vt:lpstr>Overall Summary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Salah Uddin Momtaz</dc:creator>
  <cp:lastModifiedBy>Salah Uddin Momtaz</cp:lastModifiedBy>
  <cp:revision>1</cp:revision>
  <dcterms:created xsi:type="dcterms:W3CDTF">2025-06-18T22:16:48Z</dcterms:created>
  <dcterms:modified xsi:type="dcterms:W3CDTF">2025-06-19T22:27:54Z</dcterms:modified>
</cp:coreProperties>
</file>