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 introduction: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0f238274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0f238274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 it would be of value to run through this simpler </a:t>
            </a:r>
            <a:r>
              <a:rPr lang="en"/>
              <a:t>example</a:t>
            </a:r>
            <a:r>
              <a:rPr lang="en"/>
              <a:t> and do a lot of the </a:t>
            </a:r>
            <a:r>
              <a:rPr lang="en"/>
              <a:t>calculations</a:t>
            </a:r>
            <a:r>
              <a:rPr lang="en"/>
              <a:t> by hand (with python) and then compare to what IPOPT gives.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Pyomo and ipopt by hand -&gt; Parmest</a:t>
            </a:r>
            <a:br>
              <a:rPr lang="en"/>
            </a:br>
            <a:br>
              <a:rPr lang="en"/>
            </a:br>
            <a:r>
              <a:rPr lang="en"/>
              <a:t>Minimizing the squared error, comparing which model is better using the objective values,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0f238274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0f238274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 what I had learned and apply it to a new model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0f238274f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0f238274f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to the Experiment Class to be able to add repeatibility, useful for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3e7d9edc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3e7d9edc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a geometric interpretation of these results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tells us and what the next steps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interpretation is that the ellipsoid that the parameters </a:t>
            </a:r>
            <a:r>
              <a:rPr lang="en"/>
              <a:t>should</a:t>
            </a:r>
            <a:r>
              <a:rPr lang="en"/>
              <a:t> fall in is very small in the direction of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0f238274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0f238274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Learned a lot this semester even with one credit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709300" y="1847700"/>
            <a:ext cx="61545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Dowling Lab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of Semester Presentation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Jackson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441925" y="428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Pyomo Reproduces Bates &amp; Watts PCB Parameters </a:t>
            </a:r>
            <a:endParaRPr/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25" y="1896475"/>
            <a:ext cx="4378900" cy="286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9350" y="1896475"/>
            <a:ext cx="3975649" cy="278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40125" y="436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Parmest Reproduces Kinetic Parameters from Puromycin in Bates &amp; Watts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00" y="1961768"/>
            <a:ext cx="4233000" cy="2729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129" y="1990725"/>
            <a:ext cx="3938525" cy="253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3499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Continued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507100"/>
            <a:ext cx="3407837" cy="83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4738" y="2645489"/>
            <a:ext cx="3754651" cy="1993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4750" y="490075"/>
            <a:ext cx="3754651" cy="215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94550" y="342750"/>
            <a:ext cx="57660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Exploratory Analysis of Puromycin Yields Interesting Fisher Information Matrix</a:t>
            </a:r>
            <a:endParaRPr sz="24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75" y="1659425"/>
            <a:ext cx="4572699" cy="288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7175" y="923799"/>
            <a:ext cx="3279466" cy="389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Thank you to Stephen and Dan!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