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8" r:id="rId5"/>
    <p:sldId id="283" r:id="rId6"/>
    <p:sldId id="299" r:id="rId7"/>
    <p:sldId id="297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7" r:id="rId19"/>
    <p:sldId id="312" r:id="rId20"/>
    <p:sldId id="313" r:id="rId21"/>
    <p:sldId id="314" r:id="rId22"/>
    <p:sldId id="315" r:id="rId23"/>
    <p:sldId id="316" r:id="rId24"/>
    <p:sldId id="28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Mondal" initials="SM" lastIdx="1" clrIdx="0">
    <p:extLst>
      <p:ext uri="{19B8F6BF-5375-455C-9EA6-DF929625EA0E}">
        <p15:presenceInfo xmlns:p15="http://schemas.microsoft.com/office/powerpoint/2012/main" userId="b932e95b627d5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22" autoAdjust="0"/>
  </p:normalViewPr>
  <p:slideViewPr>
    <p:cSldViewPr snapToGrid="0">
      <p:cViewPr varScale="1">
        <p:scale>
          <a:sx n="105" d="100"/>
          <a:sy n="105" d="100"/>
        </p:scale>
        <p:origin x="77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Mondal" userId="b932e95b627d5cf7" providerId="LiveId" clId="{FCD941E8-2808-4FF9-A9E8-50FF69AE997E}"/>
    <pc:docChg chg="undo custSel addSld delSld modSld modMainMaster">
      <pc:chgData name="Soumya Mondal" userId="b932e95b627d5cf7" providerId="LiveId" clId="{FCD941E8-2808-4FF9-A9E8-50FF69AE997E}" dt="2023-08-02T11:41:39.807" v="2677" actId="20577"/>
      <pc:docMkLst>
        <pc:docMk/>
      </pc:docMkLst>
      <pc:sldChg chg="addSp modSp del mod">
        <pc:chgData name="Soumya Mondal" userId="b932e95b627d5cf7" providerId="LiveId" clId="{FCD941E8-2808-4FF9-A9E8-50FF69AE997E}" dt="2023-08-02T02:58:19.170" v="916" actId="47"/>
        <pc:sldMkLst>
          <pc:docMk/>
          <pc:sldMk cId="59582380" sldId="256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3" creationId="{9E1C54E2-35CD-4B4C-8AF6-A9BBA506FC1F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4" creationId="{E98DCA46-603B-4178-8707-30E192CE6B8D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5" creationId="{4326022B-B152-48A3-8E06-C4DC49F9BE7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6" creationId="{F75E90B2-743C-46F1-8544-324D951A5D70}"/>
          </ac:spMkLst>
        </pc:spChg>
      </pc:sldChg>
      <pc:sldChg chg="addSp delSp modSp mod modClrScheme chgLayout">
        <pc:chgData name="Soumya Mondal" userId="b932e95b627d5cf7" providerId="LiveId" clId="{FCD941E8-2808-4FF9-A9E8-50FF69AE997E}" dt="2023-08-02T02:35:54.830" v="714" actId="20577"/>
        <pc:sldMkLst>
          <pc:docMk/>
          <pc:sldMk cId="1329746698" sldId="283"/>
        </pc:sldMkLst>
        <pc:spChg chg="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2" creationId="{3560F281-4FF6-4617-A809-AC9C15ECF18A}"/>
          </ac:spMkLst>
        </pc:spChg>
        <pc:spChg chg="add del mod or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3" creationId="{611DC577-0A95-47D0-95D9-5F8DA763D46B}"/>
          </ac:spMkLst>
        </pc:spChg>
        <pc:spChg chg="del mod ord">
          <ac:chgData name="Soumya Mondal" userId="b932e95b627d5cf7" providerId="LiveId" clId="{FCD941E8-2808-4FF9-A9E8-50FF69AE997E}" dt="2023-08-02T02:15:00.521" v="28" actId="478"/>
          <ac:spMkLst>
            <pc:docMk/>
            <pc:sldMk cId="1329746698" sldId="283"/>
            <ac:spMk id="4" creationId="{D355C61F-C8F1-4977-8E1F-F16C0D9EA88C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5" creationId="{D3173584-B41F-4374-8CE0-C590EA076176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7" creationId="{01504CBF-1C5B-48D2-B97F-79F2AD64005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0" creationId="{43283619-5F2C-473D-B940-2AC595F4A43A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1" creationId="{CDB2C6BA-F8C2-4203-8714-669F5B6C8C7B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2" creationId="{8371D482-6B0E-4B16-AF85-3996F67CCA1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3" creationId="{A4B9FEDA-3E8B-4396-8BA8-23E648F6C8AD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4" creationId="{7FE862F4-C6BC-40AF-B56D-9CDB26B6C3D9}"/>
          </ac:spMkLst>
        </pc:spChg>
        <pc:spChg chg="add mod ord">
          <ac:chgData name="Soumya Mondal" userId="b932e95b627d5cf7" providerId="LiveId" clId="{FCD941E8-2808-4FF9-A9E8-50FF69AE997E}" dt="2023-08-02T02:35:54.830" v="714" actId="20577"/>
          <ac:spMkLst>
            <pc:docMk/>
            <pc:sldMk cId="1329746698" sldId="283"/>
            <ac:spMk id="15" creationId="{EFA123BF-4FC0-4287-BE9F-754D3521AB04}"/>
          </ac:spMkLst>
        </pc:spChg>
        <pc:spChg chg="add mod ord">
          <ac:chgData name="Soumya Mondal" userId="b932e95b627d5cf7" providerId="LiveId" clId="{FCD941E8-2808-4FF9-A9E8-50FF69AE997E}" dt="2023-08-02T02:33:26.029" v="556" actId="1076"/>
          <ac:spMkLst>
            <pc:docMk/>
            <pc:sldMk cId="1329746698" sldId="283"/>
            <ac:spMk id="16" creationId="{FC0297F6-AF90-4C35-B462-A1CC3F596E08}"/>
          </ac:spMkLst>
        </pc:spChg>
        <pc:spChg chg="mod">
          <ac:chgData name="Soumya Mondal" userId="b932e95b627d5cf7" providerId="LiveId" clId="{FCD941E8-2808-4FF9-A9E8-50FF69AE997E}" dt="2023-08-02T02:24:20.067" v="178" actId="1076"/>
          <ac:spMkLst>
            <pc:docMk/>
            <pc:sldMk cId="1329746698" sldId="283"/>
            <ac:spMk id="20" creationId="{EFA08948-2B6F-46B1-9D2D-8D7B2B3FBD56}"/>
          </ac:spMkLst>
        </pc:spChg>
        <pc:picChg chg="mod ord modCrop">
          <ac:chgData name="Soumya Mondal" userId="b932e95b627d5cf7" providerId="LiveId" clId="{FCD941E8-2808-4FF9-A9E8-50FF69AE997E}" dt="2023-08-02T02:27:13.264" v="322"/>
          <ac:picMkLst>
            <pc:docMk/>
            <pc:sldMk cId="1329746698" sldId="283"/>
            <ac:picMk id="9" creationId="{A9A75888-22E3-1D43-9112-DA02186070B5}"/>
          </ac:picMkLst>
        </pc:picChg>
      </pc:sldChg>
      <pc:sldChg chg="addSp modSp del mod">
        <pc:chgData name="Soumya Mondal" userId="b932e95b627d5cf7" providerId="LiveId" clId="{FCD941E8-2808-4FF9-A9E8-50FF69AE997E}" dt="2023-08-02T03:19:06.419" v="1038" actId="47"/>
        <pc:sldMkLst>
          <pc:docMk/>
          <pc:sldMk cId="3188837873" sldId="28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2" creationId="{19304E83-A4F0-49C5-BB01-F5773509A2B3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3" creationId="{7CA42D59-EAD6-4F95-84F1-32A30F05785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9" creationId="{D306D381-9C92-4BBA-B70B-9E68800515A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10" creationId="{24A2FAE6-F4DC-4A31-B4F8-A685B760C191}"/>
          </ac:spMkLst>
        </pc:spChg>
      </pc:sldChg>
      <pc:sldChg chg="addSp modSp mod">
        <pc:chgData name="Soumya Mondal" userId="b932e95b627d5cf7" providerId="LiveId" clId="{FCD941E8-2808-4FF9-A9E8-50FF69AE997E}" dt="2023-08-02T02:59:20.745" v="934" actId="14100"/>
        <pc:sldMkLst>
          <pc:docMk/>
          <pc:sldMk cId="665219316" sldId="285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2" creationId="{5DA79D21-57EC-47FA-9F9E-A437FC8E1EC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3" creationId="{301D9E81-FD75-4BC6-8FCB-56C6744CFE2F}"/>
          </ac:spMkLst>
        </pc:spChg>
        <pc:spChg chg="mod">
          <ac:chgData name="Soumya Mondal" userId="b932e95b627d5cf7" providerId="LiveId" clId="{FCD941E8-2808-4FF9-A9E8-50FF69AE997E}" dt="2023-08-02T02:59:20.745" v="934" actId="14100"/>
          <ac:spMkLst>
            <pc:docMk/>
            <pc:sldMk cId="665219316" sldId="285"/>
            <ac:spMk id="4" creationId="{3B86E961-B76E-423F-995E-11B31E921437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11" creationId="{C5462610-1D7E-437B-B516-F30D9A789B9B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665219316" sldId="285"/>
            <ac:picMk id="12" creationId="{8F5AE0D5-C196-A947-8AFE-449A48B26153}"/>
          </ac:picMkLst>
        </pc:picChg>
      </pc:sldChg>
      <pc:sldChg chg="del">
        <pc:chgData name="Soumya Mondal" userId="b932e95b627d5cf7" providerId="LiveId" clId="{FCD941E8-2808-4FF9-A9E8-50FF69AE997E}" dt="2023-08-02T02:15:41.343" v="30" actId="47"/>
        <pc:sldMkLst>
          <pc:docMk/>
          <pc:sldMk cId="2117695413" sldId="293"/>
        </pc:sldMkLst>
      </pc:sldChg>
      <pc:sldChg chg="addSp modSp del mod">
        <pc:chgData name="Soumya Mondal" userId="b932e95b627d5cf7" providerId="LiveId" clId="{FCD941E8-2808-4FF9-A9E8-50FF69AE997E}" dt="2023-08-02T03:19:03.905" v="1037" actId="47"/>
        <pc:sldMkLst>
          <pc:docMk/>
          <pc:sldMk cId="25800700" sldId="29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2" creationId="{623FB4D5-DA14-4F29-9320-2DE0A6B571B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3" creationId="{DE9D0F75-42B5-4960-8C3A-291285872DAF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5" creationId="{F531015C-5DF4-4A03-B801-2A98221A144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6" creationId="{9FCF294E-F665-454A-ABF6-604908E3581F}"/>
          </ac:spMkLst>
        </pc:spChg>
      </pc:sldChg>
      <pc:sldChg chg="addSp modSp del mod">
        <pc:chgData name="Soumya Mondal" userId="b932e95b627d5cf7" providerId="LiveId" clId="{FCD941E8-2808-4FF9-A9E8-50FF69AE997E}" dt="2023-08-02T03:19:02.393" v="1036" actId="47"/>
        <pc:sldMkLst>
          <pc:docMk/>
          <pc:sldMk cId="2575421478" sldId="295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2" creationId="{E7267129-D582-495A-8F4B-6B9075899DD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3" creationId="{F204AFD2-303D-4B48-AA3E-C96B74D8127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5" creationId="{8F5BFF7A-A5A1-4F2A-8F5C-F9EAED103105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7" creationId="{C30B3EB8-21FB-4019-A18B-7BE909530350}"/>
          </ac:spMkLst>
        </pc:spChg>
      </pc:sldChg>
      <pc:sldChg chg="addSp modSp mod">
        <pc:chgData name="Soumya Mondal" userId="b932e95b627d5cf7" providerId="LiveId" clId="{FCD941E8-2808-4FF9-A9E8-50FF69AE997E}" dt="2023-08-02T03:00:30.675" v="1035" actId="20577"/>
        <pc:sldMkLst>
          <pc:docMk/>
          <pc:sldMk cId="4153678306" sldId="296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2" creationId="{66FD4F6E-C85B-470B-ACB5-9FD7E463EB60}"/>
          </ac:spMkLst>
        </pc:spChg>
        <pc:spChg chg="mod">
          <ac:chgData name="Soumya Mondal" userId="b932e95b627d5cf7" providerId="LiveId" clId="{FCD941E8-2808-4FF9-A9E8-50FF69AE997E}" dt="2023-08-02T02:59:40.260" v="947" actId="20577"/>
          <ac:spMkLst>
            <pc:docMk/>
            <pc:sldMk cId="4153678306" sldId="296"/>
            <ac:spMk id="4" creationId="{60828E04-9C2A-4859-8050-C2DF67A249CB}"/>
          </ac:spMkLst>
        </pc:spChg>
        <pc:spChg chg="mod">
          <ac:chgData name="Soumya Mondal" userId="b932e95b627d5cf7" providerId="LiveId" clId="{FCD941E8-2808-4FF9-A9E8-50FF69AE997E}" dt="2023-08-02T02:59:54.285" v="971" actId="20577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Soumya Mondal" userId="b932e95b627d5cf7" providerId="LiveId" clId="{FCD941E8-2808-4FF9-A9E8-50FF69AE997E}" dt="2023-08-02T03:00:10.027" v="1012" actId="20577"/>
          <ac:spMkLst>
            <pc:docMk/>
            <pc:sldMk cId="4153678306" sldId="296"/>
            <ac:spMk id="6" creationId="{50A3BCC3-A277-4C0B-9EBA-EB53990D8EBD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14" creationId="{6C38D7A9-9299-4108-BB08-026F4B9CAE7B}"/>
          </ac:spMkLst>
        </pc:spChg>
        <pc:spChg chg="mod">
          <ac:chgData name="Soumya Mondal" userId="b932e95b627d5cf7" providerId="LiveId" clId="{FCD941E8-2808-4FF9-A9E8-50FF69AE997E}" dt="2023-08-02T03:00:30.675" v="1035" actId="20577"/>
          <ac:spMkLst>
            <pc:docMk/>
            <pc:sldMk cId="4153678306" sldId="296"/>
            <ac:spMk id="16" creationId="{FD8A1232-50A8-4535-AAF9-7F4180EAA0DD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mod">
        <pc:chgData name="Soumya Mondal" userId="b932e95b627d5cf7" providerId="LiveId" clId="{FCD941E8-2808-4FF9-A9E8-50FF69AE997E}" dt="2023-08-02T02:43:58.566" v="860" actId="14100"/>
        <pc:sldMkLst>
          <pc:docMk/>
          <pc:sldMk cId="722098795" sldId="297"/>
        </pc:sldMkLst>
        <pc:spChg chg="mod">
          <ac:chgData name="Soumya Mondal" userId="b932e95b627d5cf7" providerId="LiveId" clId="{FCD941E8-2808-4FF9-A9E8-50FF69AE997E}" dt="2023-08-02T02:29:23.012" v="352" actId="20577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Soumya Mondal" userId="b932e95b627d5cf7" providerId="LiveId" clId="{FCD941E8-2808-4FF9-A9E8-50FF69AE997E}" dt="2023-08-02T02:28:42.960" v="326" actId="6549"/>
          <ac:spMkLst>
            <pc:docMk/>
            <pc:sldMk cId="722098795" sldId="297"/>
            <ac:spMk id="3" creationId="{611DC577-0A95-47D0-95D9-5F8DA763D46B}"/>
          </ac:spMkLst>
        </pc:spChg>
        <pc:spChg chg="del mod">
          <ac:chgData name="Soumya Mondal" userId="b932e95b627d5cf7" providerId="LiveId" clId="{FCD941E8-2808-4FF9-A9E8-50FF69AE997E}" dt="2023-08-02T02:43:35.314" v="855"/>
          <ac:spMkLst>
            <pc:docMk/>
            <pc:sldMk cId="722098795" sldId="297"/>
            <ac:spMk id="4" creationId="{D355C61F-C8F1-4977-8E1F-F16C0D9EA88C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5" creationId="{7A518BC3-9882-4EA8-BEA2-DB0262413298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7" creationId="{BFE27A77-897B-4563-BC51-9A35D2D077F1}"/>
          </ac:spMkLst>
        </pc:spChg>
        <pc:graphicFrameChg chg="add mod">
          <ac:chgData name="Soumya Mondal" userId="b932e95b627d5cf7" providerId="LiveId" clId="{FCD941E8-2808-4FF9-A9E8-50FF69AE997E}" dt="2023-08-02T02:43:58.566" v="860" actId="14100"/>
          <ac:graphicFrameMkLst>
            <pc:docMk/>
            <pc:sldMk cId="722098795" sldId="297"/>
            <ac:graphicFrameMk id="8" creationId="{6C5FFB0C-17E4-4CC7-AC90-EDC6938670F0}"/>
          </ac:graphicFrameMkLst>
        </pc:graphicFrame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722098795" sldId="297"/>
            <ac:picMk id="14" creationId="{7E468295-904F-0743-AD06-67DA21353B9E}"/>
          </ac:picMkLst>
        </pc:picChg>
      </pc:sldChg>
      <pc:sldChg chg="modSp">
        <pc:chgData name="Soumya Mondal" userId="b932e95b627d5cf7" providerId="LiveId" clId="{FCD941E8-2808-4FF9-A9E8-50FF69AE997E}" dt="2023-08-02T02:27:13.264" v="322"/>
        <pc:sldMkLst>
          <pc:docMk/>
          <pc:sldMk cId="3989923275" sldId="298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89923275" sldId="298"/>
            <ac:spMk id="4" creationId="{4772945D-CA91-4CFE-8EB7-941C7618C994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3989923275" sldId="298"/>
            <ac:picMk id="12" creationId="{AA8A1CBA-9BB5-2246-9F4B-98EAD7C90158}"/>
          </ac:picMkLst>
        </pc:picChg>
      </pc:sldChg>
      <pc:sldChg chg="del">
        <pc:chgData name="Soumya Mondal" userId="b932e95b627d5cf7" providerId="LiveId" clId="{FCD941E8-2808-4FF9-A9E8-50FF69AE997E}" dt="2023-08-02T02:09:54.469" v="5" actId="47"/>
        <pc:sldMkLst>
          <pc:docMk/>
          <pc:sldMk cId="1192194244" sldId="299"/>
        </pc:sldMkLst>
      </pc:sldChg>
      <pc:sldChg chg="modSp new mod addCm delCm">
        <pc:chgData name="Soumya Mondal" userId="b932e95b627d5cf7" providerId="LiveId" clId="{FCD941E8-2808-4FF9-A9E8-50FF69AE997E}" dt="2023-08-02T02:42:37.404" v="854" actId="14100"/>
        <pc:sldMkLst>
          <pc:docMk/>
          <pc:sldMk cId="3151570652" sldId="299"/>
        </pc:sldMkLst>
        <pc:spChg chg="mod">
          <ac:chgData name="Soumya Mondal" userId="b932e95b627d5cf7" providerId="LiveId" clId="{FCD941E8-2808-4FF9-A9E8-50FF69AE997E}" dt="2023-08-02T02:42:37.404" v="854" actId="14100"/>
          <ac:spMkLst>
            <pc:docMk/>
            <pc:sldMk cId="3151570652" sldId="299"/>
            <ac:spMk id="3" creationId="{9A87E48C-BB47-496B-B5EC-FADBDE97EA75}"/>
          </ac:spMkLst>
        </pc:spChg>
        <pc:spChg chg="mod">
          <ac:chgData name="Soumya Mondal" userId="b932e95b627d5cf7" providerId="LiveId" clId="{FCD941E8-2808-4FF9-A9E8-50FF69AE997E}" dt="2023-08-02T02:42:20.506" v="851" actId="20577"/>
          <ac:spMkLst>
            <pc:docMk/>
            <pc:sldMk cId="3151570652" sldId="299"/>
            <ac:spMk id="5" creationId="{6A55EA86-1D75-441E-BE57-DFEC40A757CB}"/>
          </ac:spMkLst>
        </pc:spChg>
      </pc:sldChg>
      <pc:sldChg chg="addSp modSp new del mod modNotes">
        <pc:chgData name="Soumya Mondal" userId="b932e95b627d5cf7" providerId="LiveId" clId="{FCD941E8-2808-4FF9-A9E8-50FF69AE997E}" dt="2023-08-02T02:27:53.382" v="323" actId="47"/>
        <pc:sldMkLst>
          <pc:docMk/>
          <pc:sldMk cId="3928761916" sldId="299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2" creationId="{4666F56B-8242-4C20-A07C-9E575E340170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3" creationId="{79A5153E-365B-4FF8-8AC5-CAE8FCC1D261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4" creationId="{08DD035E-226A-4345-8190-F501409B2941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5" creationId="{78B04F2A-DA8C-47E4-B409-4A1D5DB75C19}"/>
          </ac:spMkLst>
        </pc:spChg>
      </pc:sldChg>
      <pc:sldChg chg="addSp delSp modSp new mod">
        <pc:chgData name="Soumya Mondal" userId="b932e95b627d5cf7" providerId="LiveId" clId="{FCD941E8-2808-4FF9-A9E8-50FF69AE997E}" dt="2023-08-02T02:56:07.612" v="902" actId="14100"/>
        <pc:sldMkLst>
          <pc:docMk/>
          <pc:sldMk cId="972573870" sldId="300"/>
        </pc:sldMkLst>
        <pc:spChg chg="del">
          <ac:chgData name="Soumya Mondal" userId="b932e95b627d5cf7" providerId="LiveId" clId="{FCD941E8-2808-4FF9-A9E8-50FF69AE997E}" dt="2023-08-02T02:53:45.717" v="878" actId="931"/>
          <ac:spMkLst>
            <pc:docMk/>
            <pc:sldMk cId="972573870" sldId="300"/>
            <ac:spMk id="2" creationId="{F38C0FB2-4F7B-4A00-94E3-A7092E9D39E5}"/>
          </ac:spMkLst>
        </pc:spChg>
        <pc:spChg chg="mod">
          <ac:chgData name="Soumya Mondal" userId="b932e95b627d5cf7" providerId="LiveId" clId="{FCD941E8-2808-4FF9-A9E8-50FF69AE997E}" dt="2023-08-02T02:52:58.387" v="877" actId="20577"/>
          <ac:spMkLst>
            <pc:docMk/>
            <pc:sldMk cId="972573870" sldId="300"/>
            <ac:spMk id="3" creationId="{525D8BD5-150B-48C6-80D0-E1CA9DD70F5C}"/>
          </ac:spMkLst>
        </pc:spChg>
        <pc:spChg chg="del">
          <ac:chgData name="Soumya Mondal" userId="b932e95b627d5cf7" providerId="LiveId" clId="{FCD941E8-2808-4FF9-A9E8-50FF69AE997E}" dt="2023-08-02T02:55:23.087" v="897"/>
          <ac:spMkLst>
            <pc:docMk/>
            <pc:sldMk cId="972573870" sldId="300"/>
            <ac:spMk id="5" creationId="{D5FB11CF-7D61-4A98-8898-C45D381350DC}"/>
          </ac:spMkLst>
        </pc:spChg>
        <pc:spChg chg="add del mod">
          <ac:chgData name="Soumya Mondal" userId="b932e95b627d5cf7" providerId="LiveId" clId="{FCD941E8-2808-4FF9-A9E8-50FF69AE997E}" dt="2023-08-02T02:55:07.691" v="894" actId="478"/>
          <ac:spMkLst>
            <pc:docMk/>
            <pc:sldMk cId="972573870" sldId="300"/>
            <ac:spMk id="11" creationId="{F24E135C-E513-44EB-B28B-EDFC1D6C69A6}"/>
          </ac:spMkLst>
        </pc:spChg>
        <pc:spChg chg="add del mod">
          <ac:chgData name="Soumya Mondal" userId="b932e95b627d5cf7" providerId="LiveId" clId="{FCD941E8-2808-4FF9-A9E8-50FF69AE997E}" dt="2023-08-02T02:55:06.544" v="892" actId="478"/>
          <ac:spMkLst>
            <pc:docMk/>
            <pc:sldMk cId="972573870" sldId="300"/>
            <ac:spMk id="17" creationId="{CA2F36A3-9849-47E6-8EB6-3963CC123062}"/>
          </ac:spMkLst>
        </pc:spChg>
        <pc:spChg chg="add del mod">
          <ac:chgData name="Soumya Mondal" userId="b932e95b627d5cf7" providerId="LiveId" clId="{FCD941E8-2808-4FF9-A9E8-50FF69AE997E}" dt="2023-08-02T02:55:16.912" v="896" actId="478"/>
          <ac:spMkLst>
            <pc:docMk/>
            <pc:sldMk cId="972573870" sldId="300"/>
            <ac:spMk id="21" creationId="{FD919F3C-E7E4-49FA-8156-62C0EB1B1916}"/>
          </ac:spMkLst>
        </pc:spChg>
        <pc:picChg chg="add del mod">
          <ac:chgData name="Soumya Mondal" userId="b932e95b627d5cf7" providerId="LiveId" clId="{FCD941E8-2808-4FF9-A9E8-50FF69AE997E}" dt="2023-08-02T02:55:11.209" v="895" actId="478"/>
          <ac:picMkLst>
            <pc:docMk/>
            <pc:sldMk cId="972573870" sldId="300"/>
            <ac:picMk id="9" creationId="{796373A3-3F86-4DC9-AB46-769AF1957C95}"/>
          </ac:picMkLst>
        </pc:picChg>
        <pc:picChg chg="add del mod">
          <ac:chgData name="Soumya Mondal" userId="b932e95b627d5cf7" providerId="LiveId" clId="{FCD941E8-2808-4FF9-A9E8-50FF69AE997E}" dt="2023-08-02T02:54:33.671" v="887" actId="931"/>
          <ac:picMkLst>
            <pc:docMk/>
            <pc:sldMk cId="972573870" sldId="300"/>
            <ac:picMk id="13" creationId="{DE51553C-B415-45BE-81B9-2086F1686218}"/>
          </ac:picMkLst>
        </pc:picChg>
        <pc:picChg chg="add del mod">
          <ac:chgData name="Soumya Mondal" userId="b932e95b627d5cf7" providerId="LiveId" clId="{FCD941E8-2808-4FF9-A9E8-50FF69AE997E}" dt="2023-08-02T02:55:07.338" v="893"/>
          <ac:picMkLst>
            <pc:docMk/>
            <pc:sldMk cId="972573870" sldId="300"/>
            <ac:picMk id="15" creationId="{F4F175B2-4A0B-4858-9701-4002C11231B3}"/>
          </ac:picMkLst>
        </pc:picChg>
        <pc:picChg chg="add del mod">
          <ac:chgData name="Soumya Mondal" userId="b932e95b627d5cf7" providerId="LiveId" clId="{FCD941E8-2808-4FF9-A9E8-50FF69AE997E}" dt="2023-08-02T02:55:03.842" v="891"/>
          <ac:picMkLst>
            <pc:docMk/>
            <pc:sldMk cId="972573870" sldId="300"/>
            <ac:picMk id="19" creationId="{6F9332F8-5C73-4522-995C-B24CBBAA7E02}"/>
          </ac:picMkLst>
        </pc:picChg>
        <pc:picChg chg="add mod">
          <ac:chgData name="Soumya Mondal" userId="b932e95b627d5cf7" providerId="LiveId" clId="{FCD941E8-2808-4FF9-A9E8-50FF69AE997E}" dt="2023-08-02T02:56:07.612" v="902" actId="14100"/>
          <ac:picMkLst>
            <pc:docMk/>
            <pc:sldMk cId="972573870" sldId="300"/>
            <ac:picMk id="23" creationId="{B24BA3FA-FFD7-4233-A6D6-4975AFAFE6E7}"/>
          </ac:picMkLst>
        </pc:picChg>
      </pc:sldChg>
      <pc:sldChg chg="addSp delSp modSp new mod">
        <pc:chgData name="Soumya Mondal" userId="b932e95b627d5cf7" providerId="LiveId" clId="{FCD941E8-2808-4FF9-A9E8-50FF69AE997E}" dt="2023-08-02T10:24:04.756" v="1109" actId="1076"/>
        <pc:sldMkLst>
          <pc:docMk/>
          <pc:sldMk cId="4248481685" sldId="301"/>
        </pc:sldMkLst>
        <pc:spChg chg="del">
          <ac:chgData name="Soumya Mondal" userId="b932e95b627d5cf7" providerId="LiveId" clId="{FCD941E8-2808-4FF9-A9E8-50FF69AE997E}" dt="2023-08-02T10:18:48.131" v="1041" actId="931"/>
          <ac:spMkLst>
            <pc:docMk/>
            <pc:sldMk cId="4248481685" sldId="301"/>
            <ac:spMk id="2" creationId="{C400B9F3-CC17-4B52-8C71-139EBA629FC4}"/>
          </ac:spMkLst>
        </pc:spChg>
        <pc:spChg chg="mod">
          <ac:chgData name="Soumya Mondal" userId="b932e95b627d5cf7" providerId="LiveId" clId="{FCD941E8-2808-4FF9-A9E8-50FF69AE997E}" dt="2023-08-02T03:19:18.142" v="1039" actId="14100"/>
          <ac:spMkLst>
            <pc:docMk/>
            <pc:sldMk cId="4248481685" sldId="301"/>
            <ac:spMk id="3" creationId="{23A4692D-C577-423A-8B18-583F8BD8DEE1}"/>
          </ac:spMkLst>
        </pc:spChg>
        <pc:spChg chg="mod">
          <ac:chgData name="Soumya Mondal" userId="b932e95b627d5cf7" providerId="LiveId" clId="{FCD941E8-2808-4FF9-A9E8-50FF69AE997E}" dt="2023-08-02T03:19:22.255" v="1040" actId="14100"/>
          <ac:spMkLst>
            <pc:docMk/>
            <pc:sldMk cId="4248481685" sldId="301"/>
            <ac:spMk id="4" creationId="{F133E083-EE70-44ED-9B22-D770DED65487}"/>
          </ac:spMkLst>
        </pc:spChg>
        <pc:spChg chg="del">
          <ac:chgData name="Soumya Mondal" userId="b932e95b627d5cf7" providerId="LiveId" clId="{FCD941E8-2808-4FF9-A9E8-50FF69AE997E}" dt="2023-08-02T10:23:57.497" v="1106"/>
          <ac:spMkLst>
            <pc:docMk/>
            <pc:sldMk cId="4248481685" sldId="301"/>
            <ac:spMk id="5" creationId="{108EBEA5-019F-4BE4-8E2C-6FF9C3B94306}"/>
          </ac:spMkLst>
        </pc:spChg>
        <pc:spChg chg="add del mod">
          <ac:chgData name="Soumya Mondal" userId="b932e95b627d5cf7" providerId="LiveId" clId="{FCD941E8-2808-4FF9-A9E8-50FF69AE997E}" dt="2023-08-02T10:19:12.919" v="1043" actId="22"/>
          <ac:spMkLst>
            <pc:docMk/>
            <pc:sldMk cId="4248481685" sldId="301"/>
            <ac:spMk id="11" creationId="{ED561B21-6A8A-436B-A4F3-514D2EC837A2}"/>
          </ac:spMkLst>
        </pc:spChg>
        <pc:spChg chg="add del mod">
          <ac:chgData name="Soumya Mondal" userId="b932e95b627d5cf7" providerId="LiveId" clId="{FCD941E8-2808-4FF9-A9E8-50FF69AE997E}" dt="2023-08-02T10:19:39.053" v="1045"/>
          <ac:spMkLst>
            <pc:docMk/>
            <pc:sldMk cId="4248481685" sldId="301"/>
            <ac:spMk id="15" creationId="{87E58557-5560-4F53-B8A3-26A536F9EF2B}"/>
          </ac:spMkLst>
        </pc:spChg>
        <pc:spChg chg="add del mod">
          <ac:chgData name="Soumya Mondal" userId="b932e95b627d5cf7" providerId="LiveId" clId="{FCD941E8-2808-4FF9-A9E8-50FF69AE997E}" dt="2023-08-02T10:23:51.229" v="1105" actId="478"/>
          <ac:spMkLst>
            <pc:docMk/>
            <pc:sldMk cId="4248481685" sldId="301"/>
            <ac:spMk id="19" creationId="{A76923F7-CA4C-4A55-AA62-4B894166A85A}"/>
          </ac:spMkLst>
        </pc:spChg>
        <pc:picChg chg="add del mod">
          <ac:chgData name="Soumya Mondal" userId="b932e95b627d5cf7" providerId="LiveId" clId="{FCD941E8-2808-4FF9-A9E8-50FF69AE997E}" dt="2023-08-02T10:18:55.945" v="1042" actId="478"/>
          <ac:picMkLst>
            <pc:docMk/>
            <pc:sldMk cId="4248481685" sldId="301"/>
            <ac:picMk id="9" creationId="{52FDB2F2-C0E4-4A5A-AB67-B85D7D5BA1B8}"/>
          </ac:picMkLst>
        </pc:picChg>
        <pc:picChg chg="add del mod ord modCrop">
          <ac:chgData name="Soumya Mondal" userId="b932e95b627d5cf7" providerId="LiveId" clId="{FCD941E8-2808-4FF9-A9E8-50FF69AE997E}" dt="2023-08-02T10:19:28.145" v="1044" actId="478"/>
          <ac:picMkLst>
            <pc:docMk/>
            <pc:sldMk cId="4248481685" sldId="301"/>
            <ac:picMk id="13" creationId="{1AA14BE7-5A15-4C4F-9A6F-A8FCDA4DFE8B}"/>
          </ac:picMkLst>
        </pc:picChg>
        <pc:picChg chg="add del mod">
          <ac:chgData name="Soumya Mondal" userId="b932e95b627d5cf7" providerId="LiveId" clId="{FCD941E8-2808-4FF9-A9E8-50FF69AE997E}" dt="2023-08-02T10:19:48.187" v="1046" actId="478"/>
          <ac:picMkLst>
            <pc:docMk/>
            <pc:sldMk cId="4248481685" sldId="301"/>
            <ac:picMk id="17" creationId="{EDA84201-1834-4CCF-B205-0FFA7C75F241}"/>
          </ac:picMkLst>
        </pc:picChg>
        <pc:picChg chg="add del mod">
          <ac:chgData name="Soumya Mondal" userId="b932e95b627d5cf7" providerId="LiveId" clId="{FCD941E8-2808-4FF9-A9E8-50FF69AE997E}" dt="2023-08-02T10:23:48.061" v="1104" actId="478"/>
          <ac:picMkLst>
            <pc:docMk/>
            <pc:sldMk cId="4248481685" sldId="301"/>
            <ac:picMk id="21" creationId="{1B859EB6-9954-488A-AF68-E4AEBDAB232C}"/>
          </ac:picMkLst>
        </pc:picChg>
        <pc:picChg chg="add mod">
          <ac:chgData name="Soumya Mondal" userId="b932e95b627d5cf7" providerId="LiveId" clId="{FCD941E8-2808-4FF9-A9E8-50FF69AE997E}" dt="2023-08-02T10:24:04.756" v="1109" actId="1076"/>
          <ac:picMkLst>
            <pc:docMk/>
            <pc:sldMk cId="4248481685" sldId="301"/>
            <ac:picMk id="23" creationId="{993DCE15-503E-4CCF-A87A-C4B9E846FCCD}"/>
          </ac:picMkLst>
        </pc:picChg>
      </pc:sldChg>
      <pc:sldChg chg="addSp delSp modSp new mod modAnim">
        <pc:chgData name="Soumya Mondal" userId="b932e95b627d5cf7" providerId="LiveId" clId="{FCD941E8-2808-4FF9-A9E8-50FF69AE997E}" dt="2023-08-02T11:17:23.946" v="1463" actId="20577"/>
        <pc:sldMkLst>
          <pc:docMk/>
          <pc:sldMk cId="2649615120" sldId="302"/>
        </pc:sldMkLst>
        <pc:spChg chg="del">
          <ac:chgData name="Soumya Mondal" userId="b932e95b627d5cf7" providerId="LiveId" clId="{FCD941E8-2808-4FF9-A9E8-50FF69AE997E}" dt="2023-08-02T10:21:25.269" v="1063" actId="478"/>
          <ac:spMkLst>
            <pc:docMk/>
            <pc:sldMk cId="2649615120" sldId="302"/>
            <ac:spMk id="2" creationId="{50257E35-A158-4FCD-B53F-942F6A38E29E}"/>
          </ac:spMkLst>
        </pc:spChg>
        <pc:spChg chg="mod">
          <ac:chgData name="Soumya Mondal" userId="b932e95b627d5cf7" providerId="LiveId" clId="{FCD941E8-2808-4FF9-A9E8-50FF69AE997E}" dt="2023-08-02T10:29:48.252" v="1355" actId="20577"/>
          <ac:spMkLst>
            <pc:docMk/>
            <pc:sldMk cId="2649615120" sldId="302"/>
            <ac:spMk id="3" creationId="{E2FDB22F-4ADF-448D-A4DB-A3A1860E53A6}"/>
          </ac:spMkLst>
        </pc:spChg>
        <pc:spChg chg="add del mod">
          <ac:chgData name="Soumya Mondal" userId="b932e95b627d5cf7" providerId="LiveId" clId="{FCD941E8-2808-4FF9-A9E8-50FF69AE997E}" dt="2023-08-02T10:21:44.004" v="1066"/>
          <ac:spMkLst>
            <pc:docMk/>
            <pc:sldMk cId="2649615120" sldId="302"/>
            <ac:spMk id="8" creationId="{152EFCD9-8A03-41B0-B6D1-8E6951D27D4E}"/>
          </ac:spMkLst>
        </pc:spChg>
        <pc:spChg chg="add mod">
          <ac:chgData name="Soumya Mondal" userId="b932e95b627d5cf7" providerId="LiveId" clId="{FCD941E8-2808-4FF9-A9E8-50FF69AE997E}" dt="2023-08-02T10:29:40.703" v="1354" actId="12"/>
          <ac:spMkLst>
            <pc:docMk/>
            <pc:sldMk cId="2649615120" sldId="302"/>
            <ac:spMk id="9" creationId="{3249F2AF-76D7-4295-B9EF-CEBACA7D3A62}"/>
          </ac:spMkLst>
        </pc:spChg>
        <pc:spChg chg="add mod">
          <ac:chgData name="Soumya Mondal" userId="b932e95b627d5cf7" providerId="LiveId" clId="{FCD941E8-2808-4FF9-A9E8-50FF69AE997E}" dt="2023-08-02T11:17:23.946" v="1463" actId="20577"/>
          <ac:spMkLst>
            <pc:docMk/>
            <pc:sldMk cId="2649615120" sldId="302"/>
            <ac:spMk id="10" creationId="{A47A5143-2286-4CE1-BEC5-36BBD7C6AF1B}"/>
          </ac:spMkLst>
        </pc:spChg>
      </pc:sldChg>
      <pc:sldChg chg="addSp delSp modSp new mod">
        <pc:chgData name="Soumya Mondal" userId="b932e95b627d5cf7" providerId="LiveId" clId="{FCD941E8-2808-4FF9-A9E8-50FF69AE997E}" dt="2023-08-02T11:17:42.368" v="1464" actId="14100"/>
        <pc:sldMkLst>
          <pc:docMk/>
          <pc:sldMk cId="834399839" sldId="303"/>
        </pc:sldMkLst>
        <pc:spChg chg="del">
          <ac:chgData name="Soumya Mondal" userId="b932e95b627d5cf7" providerId="LiveId" clId="{FCD941E8-2808-4FF9-A9E8-50FF69AE997E}" dt="2023-08-02T11:14:31.601" v="1413" actId="478"/>
          <ac:spMkLst>
            <pc:docMk/>
            <pc:sldMk cId="834399839" sldId="303"/>
            <ac:spMk id="2" creationId="{C8861FE1-4336-468D-844C-AADB71510BBF}"/>
          </ac:spMkLst>
        </pc:spChg>
        <pc:spChg chg="mod">
          <ac:chgData name="Soumya Mondal" userId="b932e95b627d5cf7" providerId="LiveId" clId="{FCD941E8-2808-4FF9-A9E8-50FF69AE997E}" dt="2023-08-02T10:34:10.949" v="1412" actId="20577"/>
          <ac:spMkLst>
            <pc:docMk/>
            <pc:sldMk cId="834399839" sldId="303"/>
            <ac:spMk id="3" creationId="{EDA09629-B5F3-4234-9E99-79319FC4CD2C}"/>
          </ac:spMkLst>
        </pc:spChg>
        <pc:spChg chg="del">
          <ac:chgData name="Soumya Mondal" userId="b932e95b627d5cf7" providerId="LiveId" clId="{FCD941E8-2808-4FF9-A9E8-50FF69AE997E}" dt="2023-08-02T11:14:41.843" v="1414"/>
          <ac:spMkLst>
            <pc:docMk/>
            <pc:sldMk cId="834399839" sldId="303"/>
            <ac:spMk id="5" creationId="{C8CCD312-CFB1-47A4-ADE1-009BE8DFFACC}"/>
          </ac:spMkLst>
        </pc:spChg>
        <pc:picChg chg="add mod">
          <ac:chgData name="Soumya Mondal" userId="b932e95b627d5cf7" providerId="LiveId" clId="{FCD941E8-2808-4FF9-A9E8-50FF69AE997E}" dt="2023-08-02T11:17:42.368" v="1464" actId="14100"/>
          <ac:picMkLst>
            <pc:docMk/>
            <pc:sldMk cId="834399839" sldId="303"/>
            <ac:picMk id="9" creationId="{DCF96E07-B137-4EEF-9E10-647CCBE8BE0E}"/>
          </ac:picMkLst>
        </pc:picChg>
      </pc:sldChg>
      <pc:sldChg chg="delSp modSp new del mod">
        <pc:chgData name="Soumya Mondal" userId="b932e95b627d5cf7" providerId="LiveId" clId="{FCD941E8-2808-4FF9-A9E8-50FF69AE997E}" dt="2023-08-02T11:18:55.595" v="1466" actId="47"/>
        <pc:sldMkLst>
          <pc:docMk/>
          <pc:sldMk cId="3124802950" sldId="304"/>
        </pc:sldMkLst>
        <pc:spChg chg="del">
          <ac:chgData name="Soumya Mondal" userId="b932e95b627d5cf7" providerId="LiveId" clId="{FCD941E8-2808-4FF9-A9E8-50FF69AE997E}" dt="2023-08-02T11:18:15.402" v="1465" actId="478"/>
          <ac:spMkLst>
            <pc:docMk/>
            <pc:sldMk cId="3124802950" sldId="304"/>
            <ac:spMk id="2" creationId="{B4932432-B121-40BB-97AB-8302A48E60EE}"/>
          </ac:spMkLst>
        </pc:spChg>
        <pc:spChg chg="mod">
          <ac:chgData name="Soumya Mondal" userId="b932e95b627d5cf7" providerId="LiveId" clId="{FCD941E8-2808-4FF9-A9E8-50FF69AE997E}" dt="2023-08-02T10:32:45.452" v="1382" actId="20577"/>
          <ac:spMkLst>
            <pc:docMk/>
            <pc:sldMk cId="3124802950" sldId="304"/>
            <ac:spMk id="3" creationId="{76F7C07A-D694-4C4F-BD10-5DD6CC480BC8}"/>
          </ac:spMkLst>
        </pc:spChg>
      </pc:sldChg>
      <pc:sldChg chg="delSp modSp new mod">
        <pc:chgData name="Soumya Mondal" userId="b932e95b627d5cf7" providerId="LiveId" clId="{FCD941E8-2808-4FF9-A9E8-50FF69AE997E}" dt="2023-08-02T11:21:42.218" v="1479" actId="14100"/>
        <pc:sldMkLst>
          <pc:docMk/>
          <pc:sldMk cId="1129996109" sldId="305"/>
        </pc:sldMkLst>
        <pc:spChg chg="del">
          <ac:chgData name="Soumya Mondal" userId="b932e95b627d5cf7" providerId="LiveId" clId="{FCD941E8-2808-4FF9-A9E8-50FF69AE997E}" dt="2023-08-02T11:20:21.529" v="1467" actId="478"/>
          <ac:spMkLst>
            <pc:docMk/>
            <pc:sldMk cId="1129996109" sldId="305"/>
            <ac:spMk id="2" creationId="{CB95CACD-91C6-43B4-BFF7-0F7AA3265B3D}"/>
          </ac:spMkLst>
        </pc:spChg>
        <pc:spChg chg="mod">
          <ac:chgData name="Soumya Mondal" userId="b932e95b627d5cf7" providerId="LiveId" clId="{FCD941E8-2808-4FF9-A9E8-50FF69AE997E}" dt="2023-08-02T11:21:42.218" v="1479" actId="14100"/>
          <ac:spMkLst>
            <pc:docMk/>
            <pc:sldMk cId="1129996109" sldId="305"/>
            <ac:spMk id="3" creationId="{58787E0A-12E2-424F-AB06-23B73A9FC9EE}"/>
          </ac:spMkLst>
        </pc:spChg>
      </pc:sldChg>
      <pc:sldChg chg="delSp modSp new mod">
        <pc:chgData name="Soumya Mondal" userId="b932e95b627d5cf7" providerId="LiveId" clId="{FCD941E8-2808-4FF9-A9E8-50FF69AE997E}" dt="2023-08-02T11:22:54.568" v="1533" actId="20577"/>
        <pc:sldMkLst>
          <pc:docMk/>
          <pc:sldMk cId="1233374634" sldId="306"/>
        </pc:sldMkLst>
        <pc:spChg chg="del">
          <ac:chgData name="Soumya Mondal" userId="b932e95b627d5cf7" providerId="LiveId" clId="{FCD941E8-2808-4FF9-A9E8-50FF69AE997E}" dt="2023-08-02T11:21:57.929" v="1481" actId="478"/>
          <ac:spMkLst>
            <pc:docMk/>
            <pc:sldMk cId="1233374634" sldId="306"/>
            <ac:spMk id="2" creationId="{E4BD3236-0D74-4C9F-90BC-40404327FE9B}"/>
          </ac:spMkLst>
        </pc:spChg>
        <pc:spChg chg="mod">
          <ac:chgData name="Soumya Mondal" userId="b932e95b627d5cf7" providerId="LiveId" clId="{FCD941E8-2808-4FF9-A9E8-50FF69AE997E}" dt="2023-08-02T11:22:54.568" v="1533" actId="20577"/>
          <ac:spMkLst>
            <pc:docMk/>
            <pc:sldMk cId="1233374634" sldId="306"/>
            <ac:spMk id="3" creationId="{98973996-45DF-4314-94D0-B82F4712FA2D}"/>
          </ac:spMkLst>
        </pc:spChg>
        <pc:spChg chg="mod">
          <ac:chgData name="Soumya Mondal" userId="b932e95b627d5cf7" providerId="LiveId" clId="{FCD941E8-2808-4FF9-A9E8-50FF69AE997E}" dt="2023-08-02T11:22:45.624" v="1530" actId="1076"/>
          <ac:spMkLst>
            <pc:docMk/>
            <pc:sldMk cId="1233374634" sldId="306"/>
            <ac:spMk id="4" creationId="{E6B47EE5-2E57-4715-A7E5-2E3FAC0CF43A}"/>
          </ac:spMkLst>
        </pc:spChg>
      </pc:sldChg>
      <pc:sldChg chg="delSp modSp new mod">
        <pc:chgData name="Soumya Mondal" userId="b932e95b627d5cf7" providerId="LiveId" clId="{FCD941E8-2808-4FF9-A9E8-50FF69AE997E}" dt="2023-08-02T11:24:10.917" v="1575" actId="1076"/>
        <pc:sldMkLst>
          <pc:docMk/>
          <pc:sldMk cId="786745153" sldId="307"/>
        </pc:sldMkLst>
        <pc:spChg chg="del">
          <ac:chgData name="Soumya Mondal" userId="b932e95b627d5cf7" providerId="LiveId" clId="{FCD941E8-2808-4FF9-A9E8-50FF69AE997E}" dt="2023-08-02T11:23:30.586" v="1535" actId="478"/>
          <ac:spMkLst>
            <pc:docMk/>
            <pc:sldMk cId="786745153" sldId="307"/>
            <ac:spMk id="2" creationId="{B7D9F368-EED4-474D-9403-FD71EAD53F57}"/>
          </ac:spMkLst>
        </pc:spChg>
        <pc:spChg chg="mod">
          <ac:chgData name="Soumya Mondal" userId="b932e95b627d5cf7" providerId="LiveId" clId="{FCD941E8-2808-4FF9-A9E8-50FF69AE997E}" dt="2023-08-02T11:24:10.917" v="1575" actId="1076"/>
          <ac:spMkLst>
            <pc:docMk/>
            <pc:sldMk cId="786745153" sldId="307"/>
            <ac:spMk id="3" creationId="{FA34AD4E-2C9B-4332-8018-558ECFA24E43}"/>
          </ac:spMkLst>
        </pc:spChg>
      </pc:sldChg>
      <pc:sldChg chg="delSp modSp new mod">
        <pc:chgData name="Soumya Mondal" userId="b932e95b627d5cf7" providerId="LiveId" clId="{FCD941E8-2808-4FF9-A9E8-50FF69AE997E}" dt="2023-08-02T11:25:35.791" v="1620" actId="14100"/>
        <pc:sldMkLst>
          <pc:docMk/>
          <pc:sldMk cId="2567276499" sldId="308"/>
        </pc:sldMkLst>
        <pc:spChg chg="del">
          <ac:chgData name="Soumya Mondal" userId="b932e95b627d5cf7" providerId="LiveId" clId="{FCD941E8-2808-4FF9-A9E8-50FF69AE997E}" dt="2023-08-02T11:25:04.289" v="1596" actId="478"/>
          <ac:spMkLst>
            <pc:docMk/>
            <pc:sldMk cId="2567276499" sldId="308"/>
            <ac:spMk id="2" creationId="{8861C94E-71D7-480C-9210-55A2B93C0BE6}"/>
          </ac:spMkLst>
        </pc:spChg>
        <pc:spChg chg="mod">
          <ac:chgData name="Soumya Mondal" userId="b932e95b627d5cf7" providerId="LiveId" clId="{FCD941E8-2808-4FF9-A9E8-50FF69AE997E}" dt="2023-08-02T11:25:35.791" v="1620" actId="14100"/>
          <ac:spMkLst>
            <pc:docMk/>
            <pc:sldMk cId="2567276499" sldId="308"/>
            <ac:spMk id="3" creationId="{00458168-C00D-47B9-BF4A-E4F7E142F353}"/>
          </ac:spMkLst>
        </pc:spChg>
      </pc:sldChg>
      <pc:sldChg chg="delSp modSp new mod">
        <pc:chgData name="Soumya Mondal" userId="b932e95b627d5cf7" providerId="LiveId" clId="{FCD941E8-2808-4FF9-A9E8-50FF69AE997E}" dt="2023-08-02T11:26:58.130" v="1673" actId="14100"/>
        <pc:sldMkLst>
          <pc:docMk/>
          <pc:sldMk cId="529393777" sldId="309"/>
        </pc:sldMkLst>
        <pc:spChg chg="del">
          <ac:chgData name="Soumya Mondal" userId="b932e95b627d5cf7" providerId="LiveId" clId="{FCD941E8-2808-4FF9-A9E8-50FF69AE997E}" dt="2023-08-02T11:25:58.905" v="1622" actId="478"/>
          <ac:spMkLst>
            <pc:docMk/>
            <pc:sldMk cId="529393777" sldId="309"/>
            <ac:spMk id="2" creationId="{273F7211-8F08-4445-AC31-161147662728}"/>
          </ac:spMkLst>
        </pc:spChg>
        <pc:spChg chg="mod">
          <ac:chgData name="Soumya Mondal" userId="b932e95b627d5cf7" providerId="LiveId" clId="{FCD941E8-2808-4FF9-A9E8-50FF69AE997E}" dt="2023-08-02T11:26:58.130" v="1673" actId="14100"/>
          <ac:spMkLst>
            <pc:docMk/>
            <pc:sldMk cId="529393777" sldId="309"/>
            <ac:spMk id="3" creationId="{D345B384-641C-453B-9E9D-9078A03039F4}"/>
          </ac:spMkLst>
        </pc:spChg>
      </pc:sldChg>
      <pc:sldChg chg="delSp modSp new mod">
        <pc:chgData name="Soumya Mondal" userId="b932e95b627d5cf7" providerId="LiveId" clId="{FCD941E8-2808-4FF9-A9E8-50FF69AE997E}" dt="2023-08-02T11:28:20.920" v="1701" actId="478"/>
        <pc:sldMkLst>
          <pc:docMk/>
          <pc:sldMk cId="1692491942" sldId="310"/>
        </pc:sldMkLst>
        <pc:spChg chg="del">
          <ac:chgData name="Soumya Mondal" userId="b932e95b627d5cf7" providerId="LiveId" clId="{FCD941E8-2808-4FF9-A9E8-50FF69AE997E}" dt="2023-08-02T11:27:49.977" v="1681" actId="478"/>
          <ac:spMkLst>
            <pc:docMk/>
            <pc:sldMk cId="1692491942" sldId="310"/>
            <ac:spMk id="2" creationId="{003EB876-D1A0-4EBD-BF88-1251E85933EA}"/>
          </ac:spMkLst>
        </pc:spChg>
        <pc:spChg chg="mod">
          <ac:chgData name="Soumya Mondal" userId="b932e95b627d5cf7" providerId="LiveId" clId="{FCD941E8-2808-4FF9-A9E8-50FF69AE997E}" dt="2023-08-02T11:27:36.733" v="1680" actId="207"/>
          <ac:spMkLst>
            <pc:docMk/>
            <pc:sldMk cId="1692491942" sldId="310"/>
            <ac:spMk id="3" creationId="{5AD16D4C-5E61-46D2-B201-14CC64374C89}"/>
          </ac:spMkLst>
        </pc:spChg>
        <pc:spChg chg="del">
          <ac:chgData name="Soumya Mondal" userId="b932e95b627d5cf7" providerId="LiveId" clId="{FCD941E8-2808-4FF9-A9E8-50FF69AE997E}" dt="2023-08-02T11:28:20.920" v="1701" actId="478"/>
          <ac:spMkLst>
            <pc:docMk/>
            <pc:sldMk cId="1692491942" sldId="310"/>
            <ac:spMk id="5" creationId="{7EDC9555-63C7-42F3-B232-18DC52F74EE9}"/>
          </ac:spMkLst>
        </pc:spChg>
      </pc:sldChg>
      <pc:sldChg chg="addSp delSp modSp new mod modAnim">
        <pc:chgData name="Soumya Mondal" userId="b932e95b627d5cf7" providerId="LiveId" clId="{FCD941E8-2808-4FF9-A9E8-50FF69AE997E}" dt="2023-08-02T11:29:39.257" v="1835" actId="20577"/>
        <pc:sldMkLst>
          <pc:docMk/>
          <pc:sldMk cId="3089539266" sldId="311"/>
        </pc:sldMkLst>
        <pc:spChg chg="del">
          <ac:chgData name="Soumya Mondal" userId="b932e95b627d5cf7" providerId="LiveId" clId="{FCD941E8-2808-4FF9-A9E8-50FF69AE997E}" dt="2023-08-02T11:28:12.170" v="1699" actId="478"/>
          <ac:spMkLst>
            <pc:docMk/>
            <pc:sldMk cId="3089539266" sldId="311"/>
            <ac:spMk id="2" creationId="{49C36AF8-2AAF-4138-ACEE-614B22407E30}"/>
          </ac:spMkLst>
        </pc:spChg>
        <pc:spChg chg="mod">
          <ac:chgData name="Soumya Mondal" userId="b932e95b627d5cf7" providerId="LiveId" clId="{FCD941E8-2808-4FF9-A9E8-50FF69AE997E}" dt="2023-08-02T11:28:05.168" v="1698" actId="20577"/>
          <ac:spMkLst>
            <pc:docMk/>
            <pc:sldMk cId="3089539266" sldId="311"/>
            <ac:spMk id="3" creationId="{9EC49724-8BB0-4363-AB26-07783E61A958}"/>
          </ac:spMkLst>
        </pc:spChg>
        <pc:spChg chg="del">
          <ac:chgData name="Soumya Mondal" userId="b932e95b627d5cf7" providerId="LiveId" clId="{FCD941E8-2808-4FF9-A9E8-50FF69AE997E}" dt="2023-08-02T11:28:15.809" v="1700" actId="478"/>
          <ac:spMkLst>
            <pc:docMk/>
            <pc:sldMk cId="3089539266" sldId="311"/>
            <ac:spMk id="5" creationId="{D85E5FF9-4924-436A-89F3-15183DBB8D50}"/>
          </ac:spMkLst>
        </pc:spChg>
        <pc:spChg chg="add mod">
          <ac:chgData name="Soumya Mondal" userId="b932e95b627d5cf7" providerId="LiveId" clId="{FCD941E8-2808-4FF9-A9E8-50FF69AE997E}" dt="2023-08-02T11:29:39.257" v="1835" actId="20577"/>
          <ac:spMkLst>
            <pc:docMk/>
            <pc:sldMk cId="3089539266" sldId="311"/>
            <ac:spMk id="8" creationId="{7C1A899A-D21F-4ADA-8814-CFB590865ECE}"/>
          </ac:spMkLst>
        </pc:spChg>
      </pc:sldChg>
      <pc:sldChg chg="delSp modSp new mod">
        <pc:chgData name="Soumya Mondal" userId="b932e95b627d5cf7" providerId="LiveId" clId="{FCD941E8-2808-4FF9-A9E8-50FF69AE997E}" dt="2023-08-02T11:32:25.728" v="1857" actId="20577"/>
        <pc:sldMkLst>
          <pc:docMk/>
          <pc:sldMk cId="1768788863" sldId="312"/>
        </pc:sldMkLst>
        <pc:spChg chg="del">
          <ac:chgData name="Soumya Mondal" userId="b932e95b627d5cf7" providerId="LiveId" clId="{FCD941E8-2808-4FF9-A9E8-50FF69AE997E}" dt="2023-08-02T11:31:46.064" v="1837" actId="478"/>
          <ac:spMkLst>
            <pc:docMk/>
            <pc:sldMk cId="1768788863" sldId="312"/>
            <ac:spMk id="2" creationId="{84657AC4-CDDE-4EE0-87BD-FD223E06D762}"/>
          </ac:spMkLst>
        </pc:spChg>
        <pc:spChg chg="mod">
          <ac:chgData name="Soumya Mondal" userId="b932e95b627d5cf7" providerId="LiveId" clId="{FCD941E8-2808-4FF9-A9E8-50FF69AE997E}" dt="2023-08-02T11:32:25.728" v="1857" actId="20577"/>
          <ac:spMkLst>
            <pc:docMk/>
            <pc:sldMk cId="1768788863" sldId="312"/>
            <ac:spMk id="3" creationId="{72DFEA54-05D3-43EE-9AC2-41EC76C62020}"/>
          </ac:spMkLst>
        </pc:spChg>
      </pc:sldChg>
      <pc:sldChg chg="delSp modSp new mod">
        <pc:chgData name="Soumya Mondal" userId="b932e95b627d5cf7" providerId="LiveId" clId="{FCD941E8-2808-4FF9-A9E8-50FF69AE997E}" dt="2023-08-02T11:34:00.481" v="1879" actId="20577"/>
        <pc:sldMkLst>
          <pc:docMk/>
          <pc:sldMk cId="3427370555" sldId="313"/>
        </pc:sldMkLst>
        <pc:spChg chg="del">
          <ac:chgData name="Soumya Mondal" userId="b932e95b627d5cf7" providerId="LiveId" clId="{FCD941E8-2808-4FF9-A9E8-50FF69AE997E}" dt="2023-08-02T11:32:46.848" v="1859" actId="478"/>
          <ac:spMkLst>
            <pc:docMk/>
            <pc:sldMk cId="3427370555" sldId="313"/>
            <ac:spMk id="2" creationId="{07268C59-F42B-4A65-B6CE-8F7F284D15D5}"/>
          </ac:spMkLst>
        </pc:spChg>
        <pc:spChg chg="mod">
          <ac:chgData name="Soumya Mondal" userId="b932e95b627d5cf7" providerId="LiveId" clId="{FCD941E8-2808-4FF9-A9E8-50FF69AE997E}" dt="2023-08-02T11:34:00.481" v="1879" actId="20577"/>
          <ac:spMkLst>
            <pc:docMk/>
            <pc:sldMk cId="3427370555" sldId="313"/>
            <ac:spMk id="3" creationId="{BE14E5F6-DCED-4E25-AED7-703B5F4D2D86}"/>
          </ac:spMkLst>
        </pc:spChg>
      </pc:sldChg>
      <pc:sldChg chg="delSp modSp new mod">
        <pc:chgData name="Soumya Mondal" userId="b932e95b627d5cf7" providerId="LiveId" clId="{FCD941E8-2808-4FF9-A9E8-50FF69AE997E}" dt="2023-08-02T11:34:19.951" v="1897" actId="478"/>
        <pc:sldMkLst>
          <pc:docMk/>
          <pc:sldMk cId="3073772772" sldId="314"/>
        </pc:sldMkLst>
        <pc:spChg chg="del">
          <ac:chgData name="Soumya Mondal" userId="b932e95b627d5cf7" providerId="LiveId" clId="{FCD941E8-2808-4FF9-A9E8-50FF69AE997E}" dt="2023-08-02T11:34:19.951" v="1897" actId="478"/>
          <ac:spMkLst>
            <pc:docMk/>
            <pc:sldMk cId="3073772772" sldId="314"/>
            <ac:spMk id="2" creationId="{052592E1-44BE-4175-8D48-E9A9FE52533E}"/>
          </ac:spMkLst>
        </pc:spChg>
        <pc:spChg chg="mod">
          <ac:chgData name="Soumya Mondal" userId="b932e95b627d5cf7" providerId="LiveId" clId="{FCD941E8-2808-4FF9-A9E8-50FF69AE997E}" dt="2023-08-02T11:34:13.817" v="1896" actId="20577"/>
          <ac:spMkLst>
            <pc:docMk/>
            <pc:sldMk cId="3073772772" sldId="314"/>
            <ac:spMk id="3" creationId="{4F21AB04-0FE7-468D-BDDD-2FE81B85CAAF}"/>
          </ac:spMkLst>
        </pc:spChg>
      </pc:sldChg>
      <pc:sldChg chg="delSp modSp new mod">
        <pc:chgData name="Soumya Mondal" userId="b932e95b627d5cf7" providerId="LiveId" clId="{FCD941E8-2808-4FF9-A9E8-50FF69AE997E}" dt="2023-08-02T11:34:46.320" v="1913" actId="478"/>
        <pc:sldMkLst>
          <pc:docMk/>
          <pc:sldMk cId="1625613068" sldId="315"/>
        </pc:sldMkLst>
        <pc:spChg chg="del">
          <ac:chgData name="Soumya Mondal" userId="b932e95b627d5cf7" providerId="LiveId" clId="{FCD941E8-2808-4FF9-A9E8-50FF69AE997E}" dt="2023-08-02T11:34:27.025" v="1899" actId="478"/>
          <ac:spMkLst>
            <pc:docMk/>
            <pc:sldMk cId="1625613068" sldId="315"/>
            <ac:spMk id="2" creationId="{CE0141DB-7120-4D85-AC71-F6CAB0A16F0C}"/>
          </ac:spMkLst>
        </pc:spChg>
        <pc:spChg chg="mod">
          <ac:chgData name="Soumya Mondal" userId="b932e95b627d5cf7" providerId="LiveId" clId="{FCD941E8-2808-4FF9-A9E8-50FF69AE997E}" dt="2023-08-02T11:34:42.497" v="1912" actId="20577"/>
          <ac:spMkLst>
            <pc:docMk/>
            <pc:sldMk cId="1625613068" sldId="315"/>
            <ac:spMk id="3" creationId="{F827E8F7-24A4-49EE-B02E-BDE1D98C1F10}"/>
          </ac:spMkLst>
        </pc:spChg>
        <pc:spChg chg="del">
          <ac:chgData name="Soumya Mondal" userId="b932e95b627d5cf7" providerId="LiveId" clId="{FCD941E8-2808-4FF9-A9E8-50FF69AE997E}" dt="2023-08-02T11:34:46.320" v="1913" actId="478"/>
          <ac:spMkLst>
            <pc:docMk/>
            <pc:sldMk cId="1625613068" sldId="315"/>
            <ac:spMk id="5" creationId="{07A1978B-A4FD-47C3-8431-18F1131E8AAF}"/>
          </ac:spMkLst>
        </pc:spChg>
      </pc:sldChg>
      <pc:sldChg chg="addSp delSp modSp new mod">
        <pc:chgData name="Soumya Mondal" userId="b932e95b627d5cf7" providerId="LiveId" clId="{FCD941E8-2808-4FF9-A9E8-50FF69AE997E}" dt="2023-08-02T11:41:39.807" v="2677" actId="20577"/>
        <pc:sldMkLst>
          <pc:docMk/>
          <pc:sldMk cId="4193078005" sldId="316"/>
        </pc:sldMkLst>
        <pc:spChg chg="del">
          <ac:chgData name="Soumya Mondal" userId="b932e95b627d5cf7" providerId="LiveId" clId="{FCD941E8-2808-4FF9-A9E8-50FF69AE997E}" dt="2023-08-02T11:35:04.904" v="1934" actId="478"/>
          <ac:spMkLst>
            <pc:docMk/>
            <pc:sldMk cId="4193078005" sldId="316"/>
            <ac:spMk id="2" creationId="{2F57B82D-586C-479A-8CE8-D8495CED0A67}"/>
          </ac:spMkLst>
        </pc:spChg>
        <pc:spChg chg="mod">
          <ac:chgData name="Soumya Mondal" userId="b932e95b627d5cf7" providerId="LiveId" clId="{FCD941E8-2808-4FF9-A9E8-50FF69AE997E}" dt="2023-08-02T11:34:57.319" v="1932" actId="20577"/>
          <ac:spMkLst>
            <pc:docMk/>
            <pc:sldMk cId="4193078005" sldId="316"/>
            <ac:spMk id="3" creationId="{CC262617-1F14-4418-AD09-20D81E7BD1E5}"/>
          </ac:spMkLst>
        </pc:spChg>
        <pc:spChg chg="del">
          <ac:chgData name="Soumya Mondal" userId="b932e95b627d5cf7" providerId="LiveId" clId="{FCD941E8-2808-4FF9-A9E8-50FF69AE997E}" dt="2023-08-02T11:35:02.920" v="1933" actId="478"/>
          <ac:spMkLst>
            <pc:docMk/>
            <pc:sldMk cId="4193078005" sldId="316"/>
            <ac:spMk id="5" creationId="{4835FD89-D736-4A99-B221-6A5CC3E98DD6}"/>
          </ac:spMkLst>
        </pc:spChg>
        <pc:spChg chg="add mod">
          <ac:chgData name="Soumya Mondal" userId="b932e95b627d5cf7" providerId="LiveId" clId="{FCD941E8-2808-4FF9-A9E8-50FF69AE997E}" dt="2023-08-02T11:41:39.807" v="2677" actId="20577"/>
          <ac:spMkLst>
            <pc:docMk/>
            <pc:sldMk cId="4193078005" sldId="316"/>
            <ac:spMk id="8" creationId="{DB9D1DB0-D0B9-47DF-A5BB-6205D1C35B75}"/>
          </ac:spMkLst>
        </pc:spChg>
      </pc:sldChg>
      <pc:sldMasterChg chg="addSp modSldLayout">
        <pc:chgData name="Soumya Mondal" userId="b932e95b627d5cf7" providerId="LiveId" clId="{FCD941E8-2808-4FF9-A9E8-50FF69AE997E}" dt="2023-08-02T02:24:31.015" v="185"/>
        <pc:sldMasterMkLst>
          <pc:docMk/>
          <pc:sldMasterMk cId="897050402" sldId="2147483676"/>
        </pc:sldMasterMkLst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7" creationId="{9EFAF287-ACB9-42C6-8A21-9E06D6FEB25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8" creationId="{77DC4080-70A0-44BC-82D3-AB50F33551F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9" creationId="{D9C84B70-EFB5-484C-9DAA-9FDF84331798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0" creationId="{947CDE48-BC03-4064-AD46-E9AB1EC01CDE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1" creationId="{A9250C7C-B3DE-4589-897E-A8B88AB1FF72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2" creationId="{C8DE706C-4121-4373-AC19-1B7D803C80FC}"/>
          </ac:spMkLst>
        </pc:spChg>
        <pc:cxnChg chg="add">
          <ac:chgData name="Soumya Mondal" userId="b932e95b627d5cf7" providerId="LiveId" clId="{FCD941E8-2808-4FF9-A9E8-50FF69AE997E}" dt="2023-08-02T02:24:31.015" v="185"/>
          <ac:cxnSpMkLst>
            <pc:docMk/>
            <pc:sldMasterMk cId="897050402" sldId="2147483676"/>
            <ac:cxnSpMk id="13" creationId="{D0E1D15F-97BA-4855-AE8A-DBDC33635391}"/>
          </ac:cxnSpMkLst>
        </pc:cxn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57610221" sldId="2147483677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7" creationId="{D85B1863-C7BE-4660-90F9-676F259A28D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8" creationId="{AB19A277-6E94-48A6-9F31-2386905934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9" creationId="{5DAB5176-7916-4437-9329-C716B4F80D77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10" creationId="{772452BF-E7E1-48AF-8F1F-2C2612227E6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848746565" sldId="2147483679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7" creationId="{3386370A-8245-41AC-87E5-56F25AB6E682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8" creationId="{028287D2-911B-4E64-9137-040C161315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9" creationId="{C97A6185-328F-4A09-8AA0-6683EA7F31CC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10" creationId="{B538C895-93FF-4771-8EFB-09EC9E0F54D7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2294394934" sldId="2147483681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0" creationId="{F06BC1E8-AC58-4BCD-B0D9-364FC488F675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1" creationId="{A2BF75CC-FACB-43B6-983F-D6F35BF202A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234672820" sldId="2147483684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234672820" sldId="2147483684"/>
              <ac:spMk id="8" creationId="{2FA62ED1-CA13-448D-9EC9-4777ED588565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13458435" sldId="2147483685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13458435" sldId="2147483685"/>
              <ac:spMk id="8" creationId="{596C9EC5-0026-48DA-9A05-4066280B53A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6.311" v="37"/>
        <pc:sldMasterMkLst>
          <pc:docMk/>
          <pc:sldMasterMk cId="3856111081" sldId="2147483676"/>
        </pc:sldMasterMkLst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2" creationId="{41C4DD7F-4BBC-4E6A-A12C-B943572638AB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3" creationId="{A75F8C14-9969-441A-9CFC-C2E0674292A6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4" creationId="{1A6FF736-8A50-4BB5-ABAC-5FD2ED40BBD4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5" creationId="{86EC9FCD-416B-49D6-B97E-0F097823690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6" creationId="{2EE3C30F-3715-4357-A3A6-A846EFF68E2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7" creationId="{31D2AAF1-80A1-4138-8897-60D3844072A2}"/>
          </ac:spMkLst>
        </pc:spChg>
        <pc:cxnChg chg="add">
          <ac:chgData name="Soumya Mondal" userId="b932e95b627d5cf7" providerId="LiveId" clId="{FCD941E8-2808-4FF9-A9E8-50FF69AE997E}" dt="2023-08-02T02:23:56.311" v="37"/>
          <ac:cxnSpMkLst>
            <pc:docMk/>
            <pc:sldMasterMk cId="3856111081" sldId="2147483676"/>
            <ac:cxnSpMk id="18" creationId="{8E0DE9EA-C0E5-4F91-A3B5-0AED6FD8E41F}"/>
          </ac:cxnSpMkLst>
        </pc:cxn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08303083" sldId="2147483677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3" creationId="{8090ACBB-F41E-4D2D-965A-DF0B9CC1EA1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4" creationId="{A15C4CD3-5CD2-4812-8DAC-1995ED2BE9A1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8" creationId="{438C9C02-ED39-4879-BCE2-BB45844FE458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9" creationId="{386C157E-A59E-41B0-9B45-197E839A9037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923218913" sldId="2147483679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8" creationId="{B5DAFCEC-4DA3-4288-9343-6A8F20CA74A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9" creationId="{20B595CB-DA44-4B2D-9F24-BFB0964E757B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0" creationId="{8F67C83E-4FA3-4314-816B-75CE456FBAF9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1" creationId="{55D791E6-580A-4671-8870-4B0F0B1E209A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2899358659" sldId="2147483681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1" creationId="{2C34FDEF-6182-414F-8AB4-162368A509FE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2" creationId="{03B78A37-46B7-48EE-B48B-57A0A8255D92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68578074" sldId="2147483684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68578074" sldId="2147483684"/>
              <ac:spMk id="9" creationId="{D66654ED-8BDB-4AAB-91F7-7729FF5DBDAE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749853040" sldId="2147483685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749853040" sldId="2147483685"/>
              <ac:spMk id="8" creationId="{B1A0B0CC-52B6-4187-94A0-D4B2B95DBA5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2.122" v="203"/>
        <pc:sldMasterMkLst>
          <pc:docMk/>
          <pc:sldMasterMk cId="2871106826" sldId="2147483696"/>
        </pc:sldMasterMkLst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8" creationId="{CCD89849-416D-414B-87D5-A38F4AC44A03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9" creationId="{27FEFC20-8DE5-46CA-81D1-B2CC8CD97DFF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0" creationId="{F8C467B3-73B3-4303-A6BE-ABE822D392A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1" creationId="{6FA06E01-1A22-4A08-9163-379051FBE9A4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2" creationId="{5B786E60-BD02-435A-A494-47918CB45AE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3" creationId="{49FEDC95-3A1B-490E-A39A-7C743A1A6841}"/>
          </ac:spMkLst>
        </pc:spChg>
        <pc:cxnChg chg="add">
          <ac:chgData name="Soumya Mondal" userId="b932e95b627d5cf7" providerId="LiveId" clId="{FCD941E8-2808-4FF9-A9E8-50FF69AE997E}" dt="2023-08-02T02:24:32.122" v="203"/>
          <ac:cxnSpMkLst>
            <pc:docMk/>
            <pc:sldMasterMk cId="2871106826" sldId="2147483696"/>
            <ac:cxnSpMk id="34" creationId="{B3451583-EC64-4DFA-B15D-533E426EAE93}"/>
          </ac:cxnSpMkLst>
        </pc:cxn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4096383121" sldId="2147483697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18" creationId="{666324E0-6FFA-4C81-97C5-A3B6FF2BF04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0" creationId="{F5EAE8A2-F208-4637-8CBD-1EEBA3B3CB3C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2" creationId="{147D95E4-1CFD-4D07-A91B-4FDDB0B5EBA0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3" creationId="{94CC0047-4728-418A-B420-1E1BD206D9ED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808805807" sldId="2147483699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7" creationId="{6963D5F3-D9ED-44F1-AE53-87E0AC0C7693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8" creationId="{EFD1A765-AA2B-4BC1-A162-39A6099769BB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9" creationId="{DC051769-AB26-4F17-B1C7-B14DADE8738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10" creationId="{40C8CA9E-63EE-4B0E-94D2-5D02048543FF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3322365051" sldId="2147483701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0" creationId="{F12BCB7A-94A1-4CF2-900C-39D87BA6AEFF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1" creationId="{FCDEED52-A6E4-49F0-A3F5-7C435ADB5AEC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2870383989" sldId="2147483704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2870383989" sldId="2147483704"/>
              <ac:spMk id="8" creationId="{C28F44C3-3C76-4E25-8DDE-61A2A03635B3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1397297303" sldId="2147483705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1397297303" sldId="2147483705"/>
              <ac:spMk id="8" creationId="{58CFA993-0F72-4EAD-84BF-A1800286159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8.214" v="55"/>
        <pc:sldMasterMkLst>
          <pc:docMk/>
          <pc:sldMasterMk cId="2796949680" sldId="2147483702"/>
        </pc:sldMasterMkLst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1" creationId="{AD0E70D7-1D07-450E-8119-0D241DCA71B8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2" creationId="{71C19F0F-F990-4951-88E4-66690C11D594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3" creationId="{E60544D1-3209-47CE-93F8-5BD9A574E2DD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4" creationId="{298425D7-1C21-4971-8A91-06F121E921AF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5" creationId="{B28F6138-6392-4B13-8950-787E04A1B691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6" creationId="{15CB5589-2712-4DA2-B966-A8A0944FCD6E}"/>
          </ac:spMkLst>
        </pc:spChg>
        <pc:cxnChg chg="add">
          <ac:chgData name="Soumya Mondal" userId="b932e95b627d5cf7" providerId="LiveId" clId="{FCD941E8-2808-4FF9-A9E8-50FF69AE997E}" dt="2023-08-02T02:23:58.214" v="55"/>
          <ac:cxnSpMkLst>
            <pc:docMk/>
            <pc:sldMasterMk cId="2796949680" sldId="2147483702"/>
            <ac:cxnSpMk id="17" creationId="{34D1E59D-1A58-4D5A-A6DF-13DC5A3AC3E6}"/>
          </ac:cxnSpMkLst>
        </pc:cxn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570907977" sldId="2147483703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0" creationId="{0811141E-F211-405F-B91C-4D2EF180703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1" creationId="{6888AEC2-491F-4A0F-8811-C71C926231A2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2" creationId="{49380AC8-6D5B-4C60-A6A6-C4393644AB51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3" creationId="{8C670F71-BA95-40EC-973F-60BCB64A622E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783130833" sldId="2147483705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0" creationId="{E893B87E-ABE8-4E71-9CC6-6C08B49C95D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1" creationId="{AC34ED15-0EEB-4585-81DD-33DAA371DD2A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2" creationId="{1488205C-4C06-4C42-890E-80738F92F4A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3" creationId="{474B4D4C-538C-4C48-8BE2-D8BBF844B8F9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4064896140" sldId="2147483707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1" creationId="{DF79140A-EEB2-4C86-BAAE-90A8B86FF25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2" creationId="{D4206CD4-970F-4B2F-840A-D535D3C38B63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855054798" sldId="2147483710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855054798" sldId="2147483710"/>
              <ac:spMk id="10" creationId="{18951EC9-3E81-4AFF-83B8-68A64DCECF28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456079822" sldId="2147483711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456079822" sldId="2147483711"/>
              <ac:spMk id="10" creationId="{7191956B-30A6-4305-A42F-2985FD0D7E0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3.525" v="218"/>
        <pc:sldMasterMkLst>
          <pc:docMk/>
          <pc:sldMasterMk cId="3251106960" sldId="2147483721"/>
        </pc:sldMasterMkLst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1" creationId="{6EDF7E50-3DDA-4414-AB3E-4A92CAF5989D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2" creationId="{C5CC82E4-CCC2-43A6-86CD-E05B33604334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3" creationId="{F28521B8-8CC0-4747-BA8C-3B1BE9B92389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4" creationId="{80357F20-B21E-4E48-AECA-6E8F26972963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5" creationId="{09BA7B05-3DC9-4538-BCE3-7319BDE79252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6" creationId="{9BD3EE9A-2497-4FE8-A19E-C3E1854704AB}"/>
          </ac:spMkLst>
        </pc:spChg>
        <pc:cxnChg chg="add">
          <ac:chgData name="Soumya Mondal" userId="b932e95b627d5cf7" providerId="LiveId" clId="{FCD941E8-2808-4FF9-A9E8-50FF69AE997E}" dt="2023-08-02T02:24:33.525" v="218"/>
          <ac:cxnSpMkLst>
            <pc:docMk/>
            <pc:sldMasterMk cId="3251106960" sldId="2147483721"/>
            <ac:cxnSpMk id="17" creationId="{7D45BFC6-50F9-466E-8973-EC1F0186C425}"/>
          </ac:cxnSpMkLst>
        </pc:cxn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47956753" sldId="2147483722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8" creationId="{28CE82DE-8570-44B5-AAD7-1573E0CDA2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9" creationId="{CC33D430-045D-4798-897B-45CCAB4B34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0" creationId="{74541D9C-36D0-405A-8972-288F21F063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1" creationId="{5203EF5A-0BC5-4923-BF31-7D07F5E7AF1F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9128616" sldId="2147483724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8" creationId="{29490CD3-8B50-4157-BD9A-057A8F50F6FE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9" creationId="{EB7CB25F-6112-4A52-BC5A-BC903E8CB0C0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0" creationId="{54A489B7-2377-456B-AB91-549DC3E377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1" creationId="{76082AF4-D3C8-46F5-93E2-FA7887A7C29E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97909685" sldId="2147483726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1" creationId="{17A05525-EF55-4869-A7BB-DD4D99E57028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2" creationId="{9F6FC11B-72EE-411F-8B54-138A65B4E1BB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88601845" sldId="2147483729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88601845" sldId="2147483729"/>
              <ac:spMk id="9" creationId="{8AB1A08F-1207-47C6-AA13-2BA21BCF9E0D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3862791264" sldId="2147483730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3862791264" sldId="2147483730"/>
              <ac:spMk id="12" creationId="{8D296F8A-8E04-4B49-864A-22E9F753BA6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2.468" v="70"/>
        <pc:sldMasterMkLst>
          <pc:docMk/>
          <pc:sldMasterMk cId="2860711902" sldId="2147483722"/>
        </pc:sldMasterMkLst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3" creationId="{A53E7246-C3B8-470C-8803-EE232E53DFCC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4" creationId="{44F24901-FFCD-4984-A1FB-24FBAD8045EB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5" creationId="{5BF3953F-708F-47A6-A782-4D4BB902E49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6" creationId="{586B4E59-E4CC-4506-B27B-71B0AB53934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7" creationId="{F523E9EC-EDA2-4111-B7B9-8C2FDEF67A62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8" creationId="{300FFF1A-7B0C-45A9-8771-C7F3BA66A3E3}"/>
          </ac:spMkLst>
        </pc:spChg>
        <pc:cxnChg chg="add">
          <ac:chgData name="Soumya Mondal" userId="b932e95b627d5cf7" providerId="LiveId" clId="{FCD941E8-2808-4FF9-A9E8-50FF69AE997E}" dt="2023-08-02T02:24:02.468" v="70"/>
          <ac:cxnSpMkLst>
            <pc:docMk/>
            <pc:sldMasterMk cId="2860711902" sldId="2147483722"/>
            <ac:cxnSpMk id="19" creationId="{BACC9A50-F1B1-41E3-8BC2-B6CC60047576}"/>
          </ac:cxnSpMkLst>
        </pc:cxn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714534112" sldId="2147483723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2" creationId="{8E3ED1FB-41E9-405E-A893-BFEC5E58C2C0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3" creationId="{03DE6AC5-8763-455D-B02D-FE6F3A546E77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4" creationId="{0BB50B43-8508-40A4-9E3F-19D334F651B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5" creationId="{53524AF4-19B8-4E6D-AF71-D2C280D77B80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036721722" sldId="2147483725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7" creationId="{24BB5955-9C1B-45F2-8210-9A01FD91BD85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8" creationId="{636D04E9-6637-46D1-8F4C-F5A62F1D7A79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9" creationId="{07723393-ECB7-4859-AD4E-0D58B6FE400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10" creationId="{78478103-1136-481A-9EC6-D20FACAABF3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695527530" sldId="2147483727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0" creationId="{A1A8E7F5-48B5-4D34-A1D2-C1BD1623EDDC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1" creationId="{537D0111-8B77-42E4-A09A-0795B652E5B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525399708" sldId="2147483730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525399708" sldId="2147483730"/>
              <ac:spMk id="8" creationId="{7FE5DDE6-E1D6-4C67-917D-0E237948F243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4196840363" sldId="2147483731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4196840363" sldId="2147483731"/>
              <ac:spMk id="8" creationId="{14F57F7B-5315-4465-806D-E9FE10F488D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4.356" v="233"/>
        <pc:sldMasterMkLst>
          <pc:docMk/>
          <pc:sldMasterMk cId="2930873454" sldId="2147483741"/>
        </pc:sldMasterMkLst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8" creationId="{2AC22A16-ABD0-4599-83AD-49BD0347A6C4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9" creationId="{2227F0A0-3A5F-48D9-B2F6-F402B669E66F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0" creationId="{FD7ED9C2-A9B9-45B9-A270-F0973DA39D2C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1" creationId="{E40B3B3B-493B-4EC6-85B2-185FB9009C50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2" creationId="{A20FFE5F-1B1E-4C55-9472-7829DDB7FC35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3" creationId="{72A040F4-9185-42BE-BB20-9F3A6D9DCC06}"/>
          </ac:spMkLst>
        </pc:spChg>
        <pc:cxnChg chg="add">
          <ac:chgData name="Soumya Mondal" userId="b932e95b627d5cf7" providerId="LiveId" clId="{FCD941E8-2808-4FF9-A9E8-50FF69AE997E}" dt="2023-08-02T02:24:34.356" v="233"/>
          <ac:cxnSpMkLst>
            <pc:docMk/>
            <pc:sldMasterMk cId="2930873454" sldId="2147483741"/>
            <ac:cxnSpMk id="14" creationId="{42090EAA-C893-43F8-8EB0-C25A97DAA478}"/>
          </ac:cxnSpMkLst>
        </pc:cxn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289493830" sldId="2147483742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2" creationId="{3E2D03E8-E819-4E86-A31D-751AB7F34182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3" creationId="{BCC25538-2F0B-4AD4-A06C-75E1DDA524C9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4" creationId="{2CD3B5DC-28C4-436F-9893-9873534EDD7A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5" creationId="{1F6A4C7F-8710-43CF-8E4F-5EA800D2365D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776477225" sldId="2147483744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0" creationId="{E9264FFE-DF51-466F-BEF2-DCA4F4ACE45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2" creationId="{BFD18931-AC82-40E9-AFD3-B16C1B0FCCEB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3" creationId="{AA6BDAEA-F3B7-40D8-B6BA-B338C67D230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4" creationId="{E2BED83A-DADF-4433-9C96-9FE5C086D8B9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690097936" sldId="2147483746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1" creationId="{1B22BB19-7331-409F-8502-2FC6D6212D6C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2" creationId="{45A9A55B-5855-4CF8-8637-A00793B44811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2183821572" sldId="2147483749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2183821572" sldId="2147483749"/>
              <ac:spMk id="9" creationId="{69BFC891-D2A4-4E3E-B032-1D632AF138EA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3834016809" sldId="2147483750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3834016809" sldId="2147483750"/>
              <ac:spMk id="9" creationId="{47888BBF-F2EC-489E-927B-76AB4C78AFB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3.641" v="85"/>
        <pc:sldMasterMkLst>
          <pc:docMk/>
          <pc:sldMasterMk cId="2413204127" sldId="2147483748"/>
        </pc:sldMasterMkLst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6" creationId="{5074B85E-5326-482A-8CB7-FD12358A9F3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7" creationId="{E57CEE22-3FDE-487E-AFE4-40B48BBB959A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8" creationId="{D30E4135-AC4F-4289-80C1-06B48FDB83BC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9" creationId="{FA839204-D1D6-428C-8675-2C639EE13D23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0" creationId="{D3E34F5B-E457-4E07-8404-42EF8680F6F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1" creationId="{1EDD73E1-5B3E-4765-97A7-6E8B0524B6D9}"/>
          </ac:spMkLst>
        </pc:spChg>
        <pc:cxnChg chg="add">
          <ac:chgData name="Soumya Mondal" userId="b932e95b627d5cf7" providerId="LiveId" clId="{FCD941E8-2808-4FF9-A9E8-50FF69AE997E}" dt="2023-08-02T02:24:03.641" v="85"/>
          <ac:cxnSpMkLst>
            <pc:docMk/>
            <pc:sldMasterMk cId="2413204127" sldId="2147483748"/>
            <ac:cxnSpMk id="42" creationId="{DA3DCA00-599D-42D5-B73D-9FB115758377}"/>
          </ac:cxnSpMkLst>
        </pc:cxn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867721" sldId="2147483749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8" creationId="{72879388-29A1-46DD-976F-ECE74B5E11D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9" creationId="{4AF98A37-58F9-4DE2-BFA8-048764E5449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0" creationId="{36502D82-A5D6-4ABD-B618-D7D0843FD8B6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1" creationId="{38BEDEA3-ECAD-47A4-BD6A-1F7269B688C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1427095246" sldId="2147483751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8" creationId="{F37FCA11-06B3-4102-85AD-79B3CEB886D0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0" creationId="{757E4192-C0BF-43D2-AA2D-D558549F7EC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1" creationId="{52D19236-F852-411F-AF00-EC73E179263D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2" creationId="{99D1DC75-BCD1-488B-A5FD-43FD02C27E7D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132128960" sldId="2147483753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1" creationId="{4EAC9C76-B68E-46B4-92B0-E038EC675C37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4" creationId="{37898615-15B6-4A19-AD76-DCA853DE16F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846041166" sldId="2147483756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846041166" sldId="2147483756"/>
              <ac:spMk id="10" creationId="{7B623D26-222D-4D8D-B1CB-E23E5F55684A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2960733871" sldId="2147483757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2960733871" sldId="2147483757"/>
              <ac:spMk id="10" creationId="{169E4963-170A-4C31-8526-2E97066121C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5.321" v="250"/>
        <pc:sldMasterMkLst>
          <pc:docMk/>
          <pc:sldMasterMk cId="881868771" sldId="2147483761"/>
        </pc:sldMasterMkLst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8" creationId="{7F7C2D34-6572-4D51-93DA-28A25756EB1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9" creationId="{E6079A76-8C62-4213-B2C7-CD7D0DC580D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0" creationId="{E8237481-EB0C-4EE2-BB97-2D287AEF60B2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1" creationId="{3A520285-69C7-43C9-960B-95CFB0E6E15C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2" creationId="{940CECFD-1FC3-42A0-8084-B32AB70D10EB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3" creationId="{DBDB592E-F05D-442A-A183-097FB962CB51}"/>
          </ac:spMkLst>
        </pc:spChg>
        <pc:cxnChg chg="add">
          <ac:chgData name="Soumya Mondal" userId="b932e95b627d5cf7" providerId="LiveId" clId="{FCD941E8-2808-4FF9-A9E8-50FF69AE997E}" dt="2023-08-02T02:24:35.321" v="250"/>
          <ac:cxnSpMkLst>
            <pc:docMk/>
            <pc:sldMasterMk cId="881868771" sldId="2147483761"/>
            <ac:cxnSpMk id="34" creationId="{F7D16135-9A70-4F2A-99AE-477410B9E79E}"/>
          </ac:cxnSpMkLst>
        </pc:cxn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785436690" sldId="2147483762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18" creationId="{AB86C950-6C16-4DCC-84CE-0416CDE6A23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0" creationId="{98291706-5FFB-42C8-B779-8B254C59605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2" creationId="{F0EF934E-1BFC-4772-9E95-96C7E581649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3" creationId="{8553DD4A-8587-4C32-836D-79A7F664B37D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779608251" sldId="2147483764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7" creationId="{B1E2BA7F-E944-4716-858F-06471F66022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8" creationId="{E4D6DEA8-317D-4927-A77E-A553A1632CD7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9" creationId="{BEA1EFB8-7068-4035-A5D6-AE21FF4B88B9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10" creationId="{C7F18318-EC2B-4A91-AB9B-BC11D2D88B8B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2007770651" sldId="2147483766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0" creationId="{BA693EB8-2C7A-4A12-9A3A-0FB168F386F6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1" creationId="{0BFC3574-FFD4-4C3E-8C5D-236692AF6226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3761892262" sldId="2147483769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3761892262" sldId="2147483769"/>
              <ac:spMk id="8" creationId="{0744EE43-FE35-45BC-B130-49450007FFC0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910765527" sldId="2147483770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910765527" sldId="2147483770"/>
              <ac:spMk id="8" creationId="{B7A62033-A0A1-4A97-89A9-C2F7C4BF058A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5.957" v="98"/>
        <pc:sldMasterMkLst>
          <pc:docMk/>
          <pc:sldMasterMk cId="3156034310" sldId="2147483773"/>
        </pc:sldMasterMkLst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1" creationId="{2BA57E73-4615-497B-8751-9A0BB112C188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2" creationId="{057D8029-0C7E-47F1-B19C-46C1C5D6E652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3" creationId="{AE196FCB-A46A-4E0A-B161-0F069A7C0F51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4" creationId="{C98BCAA3-8145-4956-B731-BBFAEBD330EF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5" creationId="{09D59E53-0298-4CA7-B808-ACA872CD4EA5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6" creationId="{95F49D58-C8D1-422A-8F80-4EB41244D0AA}"/>
          </ac:spMkLst>
        </pc:spChg>
        <pc:cxnChg chg="add">
          <ac:chgData name="Soumya Mondal" userId="b932e95b627d5cf7" providerId="LiveId" clId="{FCD941E8-2808-4FF9-A9E8-50FF69AE997E}" dt="2023-08-02T02:24:05.957" v="98"/>
          <ac:cxnSpMkLst>
            <pc:docMk/>
            <pc:sldMasterMk cId="3156034310" sldId="2147483773"/>
            <ac:cxnSpMk id="17" creationId="{5B0A43B7-F0D7-4FD1-8406-2A2C260CC6B1}"/>
          </ac:cxnSpMkLst>
        </pc:cxn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2328391493" sldId="2147483774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8" creationId="{B437D378-814A-4F0B-B542-87FBC0352CA7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9" creationId="{35DC575A-F7A8-4D92-B649-AF3B0D455C09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0" creationId="{A51A3E4A-FDA1-4594-A5FB-2129EF65A05E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1" creationId="{CF2DF1B5-1C6C-41BD-A9F3-73110B1EAD7B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161785946" sldId="2147483776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8" creationId="{501C91D9-C39A-4CBC-98C9-5AE94E3C5A6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9" creationId="{CA7379D8-9892-4A82-9223-2D4C2B3F2EB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0" creationId="{A3F32E15-0C65-47B7-BF6A-CF0384D95F46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1" creationId="{CAB4535A-A0E6-4DDB-8D01-B308F1EAABFD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3929596794" sldId="2147483778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1" creationId="{230B5BE4-9833-4317-B4DD-FD91A771BA0F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2" creationId="{8699F564-BC0E-44C7-BD6A-E86889520C2C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201539882" sldId="2147483781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201539882" sldId="2147483781"/>
              <ac:spMk id="9" creationId="{6B6D1333-528D-4F22-90F7-65423F7B31D2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1565945422" sldId="2147483782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1565945422" sldId="2147483782"/>
              <ac:spMk id="12" creationId="{863A02DC-D99F-4FD0-B17B-0419EF922075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8.564" v="263"/>
        <pc:sldMasterMkLst>
          <pc:docMk/>
          <pc:sldMasterMk cId="2240598825" sldId="2147483786"/>
        </pc:sldMasterMkLst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1" creationId="{3F89D8F0-0375-4538-8CE3-46AA6161224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2" creationId="{78A659D5-08C4-489E-B07B-03518F0FA85E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3" creationId="{BDBD0D5A-7D58-49ED-A692-3C1C8042DF26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4" creationId="{79BCAE81-B20C-4960-9075-BA5AC54EE0CF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5" creationId="{E83030C2-43B3-4814-AD17-D461941A4EA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6" creationId="{F83A4F5C-DC39-4641-BE01-2F0FEC8158CE}"/>
          </ac:spMkLst>
        </pc:spChg>
        <pc:cxnChg chg="add">
          <ac:chgData name="Soumya Mondal" userId="b932e95b627d5cf7" providerId="LiveId" clId="{FCD941E8-2808-4FF9-A9E8-50FF69AE997E}" dt="2023-08-02T02:24:38.564" v="263"/>
          <ac:cxnSpMkLst>
            <pc:docMk/>
            <pc:sldMasterMk cId="2240598825" sldId="2147483786"/>
            <ac:cxnSpMk id="17" creationId="{9D2B25B0-489A-4726-84EE-31FBB68A3C06}"/>
          </ac:cxnSpMkLst>
        </pc:cxn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949080211" sldId="2147483787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8" creationId="{7F07BECB-6666-4306-87A1-02F48B426812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9" creationId="{538EC187-3D19-463E-A030-CAA144CA1291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0" creationId="{C7AAFDAC-46F8-474C-B3ED-1031FFF6157E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1" creationId="{DBBDBF3E-581C-41C4-8C42-8E23C1893D06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550608605" sldId="2147483789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8" creationId="{9B1F9554-80AD-4C23-8A04-BE84C87CFC8A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9" creationId="{2C9331F4-EC17-4E1E-86B2-7C3AB4FEE6A9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0" creationId="{73CCD7C9-E7A0-4D0F-9C21-1F727CB452A3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1" creationId="{C279DFAD-FB2B-4840-82AE-7E7C9C1E4A2B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581620479" sldId="2147483791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1" creationId="{527674AE-6B1C-41E5-A80D-C3BB4F329C7C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2" creationId="{9670443E-7279-4FD5-B305-DDB243B12633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803781103" sldId="2147483794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803781103" sldId="2147483794"/>
              <ac:spMk id="9" creationId="{1C7EB251-C0CB-43DC-9A13-A38A66A57FA2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446511118" sldId="2147483795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446511118" sldId="2147483795"/>
              <ac:spMk id="12" creationId="{1BE1AD1B-03E0-4655-AF94-289AEBB2DEF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6.782" v="114"/>
        <pc:sldMasterMkLst>
          <pc:docMk/>
          <pc:sldMasterMk cId="1621283793" sldId="2147483793"/>
        </pc:sldMasterMkLst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8" creationId="{DCBC6806-0DED-4500-BFB5-C922066E68F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9" creationId="{0C0D8E1C-7BA7-4F6E-B84F-30DF2F51BF9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0" creationId="{9784EFA3-8454-4255-B31C-22D7B8342C37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1" creationId="{6097CF33-7ED4-4331-8CAA-06B0960B0429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2" creationId="{F7752945-B29B-465E-9B1A-905B6D9E417E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3" creationId="{C4FF1BDF-BFB3-446F-A562-63EDD7BD370E}"/>
          </ac:spMkLst>
        </pc:spChg>
        <pc:cxnChg chg="add">
          <ac:chgData name="Soumya Mondal" userId="b932e95b627d5cf7" providerId="LiveId" clId="{FCD941E8-2808-4FF9-A9E8-50FF69AE997E}" dt="2023-08-02T02:24:06.782" v="114"/>
          <ac:cxnSpMkLst>
            <pc:docMk/>
            <pc:sldMasterMk cId="1621283793" sldId="2147483793"/>
            <ac:cxnSpMk id="34" creationId="{BAD555BF-0738-429F-88A1-7984BEAA87A5}"/>
          </ac:cxnSpMkLst>
        </pc:cxn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2128761939" sldId="2147483794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18" creationId="{B2557E88-6DC5-4EF8-8ADE-196B224A502F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0" creationId="{E589A760-5B83-4DCC-A063-3DEA8A9CEF0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2" creationId="{3890AA0B-87FB-47D1-B06C-32F911E15FC1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3" creationId="{EECB65A8-3EF6-4D33-9228-E5D47DDDAA5A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742166397" sldId="2147483796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7" creationId="{2829F33C-BDE5-4498-BB7C-9CD51ED1579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8" creationId="{C72FFAAD-1D19-47F2-8117-FAA57A47B3CD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9" creationId="{1AA94850-A318-4E3B-89C9-780E1412B868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10" creationId="{C992284B-C37D-4EBC-A5DD-7196F910076B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048085878" sldId="2147483798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0" creationId="{CE79D3E1-4548-4539-A5EA-4EFAE0319FC3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1" creationId="{49A28B3B-3F16-40D3-88D2-B6A57D484DB3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49776816" sldId="2147483801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49776816" sldId="2147483801"/>
              <ac:spMk id="8" creationId="{357D43E0-5176-40E3-B84A-7EFE6BEDA1F5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087530972" sldId="2147483802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087530972" sldId="2147483802"/>
              <ac:spMk id="8" creationId="{C04D56DF-2640-402C-92FC-EFED212DB48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0.767" v="279"/>
        <pc:sldMasterMkLst>
          <pc:docMk/>
          <pc:sldMasterMk cId="83698323" sldId="2147483806"/>
        </pc:sldMasterMkLst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8" creationId="{56F84476-858B-481F-8F80-706FBBCC112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9" creationId="{1429A446-E2E9-4164-8CA9-BE6802F8415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0" creationId="{25F0B749-2D9D-4D74-B4F0-096D144B673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1" creationId="{C196C636-99BB-4EED-8350-90F6DD4C068E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2" creationId="{4EC04232-6660-4998-A0ED-405F9421DBF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3" creationId="{EC22C726-0578-4FFA-942B-CB2ADFE5C1BF}"/>
          </ac:spMkLst>
        </pc:spChg>
        <pc:cxnChg chg="add">
          <ac:chgData name="Soumya Mondal" userId="b932e95b627d5cf7" providerId="LiveId" clId="{FCD941E8-2808-4FF9-A9E8-50FF69AE997E}" dt="2023-08-02T02:24:40.767" v="279"/>
          <ac:cxnSpMkLst>
            <pc:docMk/>
            <pc:sldMasterMk cId="83698323" sldId="2147483806"/>
            <ac:cxnSpMk id="14" creationId="{1FAC789C-A10C-4ED1-8028-376150FFE1D1}"/>
          </ac:cxnSpMkLst>
        </pc:cxn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398472182" sldId="2147483807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2" creationId="{FF82CEB2-64B8-44CB-9601-59B9CCA6ECF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3" creationId="{86460BEF-387F-45C0-81AB-83F89EFE91E4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4" creationId="{D5FA01F1-7AA6-4272-8C7C-E430C5D331C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5" creationId="{3E0EA167-D0F0-49B2-8FBA-38F5CD7FB09C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717264980" sldId="2147483809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0" creationId="{B3BB5B89-4DFB-49AD-8216-1BFB4EC6D33C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2" creationId="{B5789877-0BE3-42CC-8B86-52F2CCFC16EE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3" creationId="{A97CD21D-94C4-4F92-AB43-16212B5B6149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4" creationId="{AEF258A3-D47B-4A9A-8C8A-299A580F3450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92821787" sldId="2147483811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1" creationId="{6E2F8494-AE4C-4E63-9D5C-D41C85556D1F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2" creationId="{3817FF74-9F73-4086-B902-4E5E8B9801DB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2570395184" sldId="2147483814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2570395184" sldId="2147483814"/>
              <ac:spMk id="9" creationId="{0C235E74-6DD0-4BBC-ABF0-7571748561A8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3819179734" sldId="2147483815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3819179734" sldId="2147483815"/>
              <ac:spMk id="9" creationId="{5E713338-833B-4B2A-8CF9-9978A9AA00C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7.355" v="130"/>
        <pc:sldMasterMkLst>
          <pc:docMk/>
          <pc:sldMasterMk cId="314770905" sldId="2147483818"/>
        </pc:sldMasterMkLst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7" creationId="{8C0F8A1D-7BA6-4687-9DCB-E10FFA186B46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8" creationId="{1EE21DE1-761B-4E20-B0E3-B96743A95373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9" creationId="{A58E9AB4-E9A9-42A2-89FA-795A83BF5EC0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0" creationId="{2E8FB505-6A2A-466D-B565-64DA283C641D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1" creationId="{7B6AAAB2-05ED-475C-A702-F05DBD7D80D9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2" creationId="{BC013B4C-490A-4682-A630-F848908F3AAE}"/>
          </ac:spMkLst>
        </pc:spChg>
        <pc:cxnChg chg="add">
          <ac:chgData name="Soumya Mondal" userId="b932e95b627d5cf7" providerId="LiveId" clId="{FCD941E8-2808-4FF9-A9E8-50FF69AE997E}" dt="2023-08-02T02:24:07.355" v="130"/>
          <ac:cxnSpMkLst>
            <pc:docMk/>
            <pc:sldMasterMk cId="314770905" sldId="2147483818"/>
            <ac:cxnSpMk id="13" creationId="{2D7F8784-C4DB-4732-988E-B508DB4F4126}"/>
          </ac:cxnSpMkLst>
        </pc:cxn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3558713078" sldId="2147483819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7" creationId="{6C29A649-63C0-48B0-8D02-DBE81B9144AE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8" creationId="{DEC31B43-A1CC-4C5E-846E-662E6C9C228D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9" creationId="{0DE631EE-3171-43B3-8707-321711D10D3B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10" creationId="{5F5643F4-704E-4797-B47E-A4777D557DA4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822756047" sldId="2147483821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7" creationId="{78EA7922-A440-45FB-9892-4F52CCEBCC4F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8" creationId="{A56572C4-17E3-4CCF-B544-0E58A18536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9" creationId="{4D80C55D-8470-4819-A385-0B710ED90F15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10" creationId="{9340945F-81DA-4A1C-8CE7-3C67DDC54842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1322005939" sldId="2147483823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0" creationId="{762C1836-3F1A-44A6-8436-575F45CAF8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1" creationId="{45F6C668-FEC6-47AE-8A4A-49AAA125D18D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501875779" sldId="2147483826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501875779" sldId="2147483826"/>
              <ac:spMk id="8" creationId="{9CBF3F5F-8F32-4C33-9102-D103FA76EB67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345657539" sldId="2147483827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345657539" sldId="2147483827"/>
              <ac:spMk id="8" creationId="{CFDCD766-15BB-4DA6-916C-AFF4A88F80E9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4.773" v="295"/>
        <pc:sldMasterMkLst>
          <pc:docMk/>
          <pc:sldMasterMk cId="3689832160" sldId="2147483826"/>
        </pc:sldMasterMkLst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8" creationId="{E2F6D3A0-F3C9-4D3A-8A7F-B1F3ABE51AB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9" creationId="{5C498D9E-F102-4EB6-B26D-B99BDD710BC0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0" creationId="{ED914802-5A1B-4C5D-9A4C-24AC95F09895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1" creationId="{AA1C7D9B-EE1B-43E1-AD17-1FEDA446ED9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2" creationId="{2695B6C1-B9DA-4BE9-881A-40C6E4C0FDCB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3" creationId="{5433A7F1-FC0C-408E-8FE6-F333486BF5D3}"/>
          </ac:spMkLst>
        </pc:spChg>
        <pc:cxnChg chg="add">
          <ac:chgData name="Soumya Mondal" userId="b932e95b627d5cf7" providerId="LiveId" clId="{FCD941E8-2808-4FF9-A9E8-50FF69AE997E}" dt="2023-08-02T02:24:44.773" v="295"/>
          <ac:cxnSpMkLst>
            <pc:docMk/>
            <pc:sldMasterMk cId="3689832160" sldId="2147483826"/>
            <ac:cxnSpMk id="14" creationId="{D16BD2F5-A435-4A3A-B906-6B077D143531}"/>
          </ac:cxnSpMkLst>
        </pc:cxn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2702101662" sldId="2147483827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2" creationId="{139EB679-9C5E-4B34-ABC1-28CF47FA4CD6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3" creationId="{F101496E-0FB9-411C-9056-9FDEDD4A4AE9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4" creationId="{28EB9DBC-B4EB-45BE-A8E5-7FB99874BBFE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5" creationId="{4C7823D1-04F0-485F-B6E3-AF6368B0DBD7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3041199550" sldId="2147483829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0" creationId="{293C4273-1D7B-4DFE-94F4-FA4DA1EBBBC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2" creationId="{0068EE4B-22DE-44A4-AC6C-4BC77216FDD1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3" creationId="{71C56709-BA2B-4474-8A56-4C269446D09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4" creationId="{E4134B3A-87B4-4815-AC8B-7AAE84C1D962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693967367" sldId="2147483831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1" creationId="{B894E182-7931-4271-8AE2-20B371CFEA1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2" creationId="{F6C65869-7531-4179-BF13-0EC53D6AC2F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929640362" sldId="2147483834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929640362" sldId="2147483834"/>
              <ac:spMk id="9" creationId="{E983CC09-EE65-4797-804C-1AD6789E35D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1765251492" sldId="2147483835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1765251492" sldId="2147483835"/>
              <ac:spMk id="9" creationId="{70EECD46-00A7-4E9F-9BE6-2824E735845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8.781" v="146"/>
        <pc:sldMasterMkLst>
          <pc:docMk/>
          <pc:sldMasterMk cId="2812409389" sldId="2147483838"/>
        </pc:sldMasterMkLst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8" creationId="{EB7FB883-D997-4036-971F-9D92D594BF14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9" creationId="{2315F421-D541-4206-9874-740BF4DDC9D7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0" creationId="{FD82E251-EADB-40C6-A376-79641E7C0556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1" creationId="{F9276134-115D-4878-8F21-611788D116A3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2" creationId="{2E3B685C-BF42-4FAB-B50B-D3B6D55646F2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3" creationId="{50CED736-11C5-40E1-B564-F6BAD9B42774}"/>
          </ac:spMkLst>
        </pc:spChg>
        <pc:cxnChg chg="add">
          <ac:chgData name="Soumya Mondal" userId="b932e95b627d5cf7" providerId="LiveId" clId="{FCD941E8-2808-4FF9-A9E8-50FF69AE997E}" dt="2023-08-02T02:24:08.781" v="146"/>
          <ac:cxnSpMkLst>
            <pc:docMk/>
            <pc:sldMasterMk cId="2812409389" sldId="2147483838"/>
            <ac:cxnSpMk id="14" creationId="{C4A325A9-F889-459F-81D6-1DD6DF27B209}"/>
          </ac:cxnSpMkLst>
        </pc:cxn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26860896" sldId="2147483839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9" creationId="{C30EAEDB-5776-41BE-8FF4-58C56793C744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0" creationId="{4E535C2C-D561-4EDC-814F-BD4D90569138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1" creationId="{16316076-E4FB-41BB-A6E8-9471D2A7ABFD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2" creationId="{7185D4DA-07C6-4553-A013-6639E8D24E7D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10894544" sldId="2147483841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8" creationId="{29615FC5-698E-4A5B-89DA-04E27614C71F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9" creationId="{B81F9E20-CC74-4606-A34F-CCA70A855A8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0" creationId="{CDE1D485-3D67-4462-885B-7CDF431A1B2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1" creationId="{F0844358-7AFD-4A36-8193-E3CA3CE5631F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35243286" sldId="2147483843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1" creationId="{2477EC6D-3223-4596-B360-49852888DA0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2" creationId="{FBA9DB40-6D1E-4D85-AED2-E1776F47A592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91436850" sldId="2147483846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91436850" sldId="2147483846"/>
              <ac:spMk id="8" creationId="{E5CD3B23-FBB5-4EEA-8EF2-BFC48C20A020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114910063" sldId="2147483847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114910063" sldId="2147483847"/>
              <ac:spMk id="8" creationId="{D5646BF0-0FD4-405B-B342-C058DC06CD2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7.454" v="296"/>
        <pc:sldMasterMkLst>
          <pc:docMk/>
          <pc:sldMasterMk cId="501446909" sldId="2147483846"/>
        </pc:sldMasterMkLst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3" creationId="{6F0F9E91-4227-4054-B87B-E94B79B5E32C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5" creationId="{540DA78A-E84B-4BEE-849B-6B576FA0ACE4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7" creationId="{B7E57F68-DD6A-447B-A0BD-DD6A3762D162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8" creationId="{9D5C25FC-8F98-4895-AB4F-10C00FF91049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9" creationId="{9CDBCF37-9CB2-47C1-9491-FBAAC16123CE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20" creationId="{F3564C1A-9364-42CB-9E72-7BF105244B03}"/>
          </ac:spMkLst>
        </pc:spChg>
        <pc:cxnChg chg="add">
          <ac:chgData name="Soumya Mondal" userId="b932e95b627d5cf7" providerId="LiveId" clId="{FCD941E8-2808-4FF9-A9E8-50FF69AE997E}" dt="2023-08-02T02:24:47.454" v="296"/>
          <ac:cxnSpMkLst>
            <pc:docMk/>
            <pc:sldMasterMk cId="501446909" sldId="2147483846"/>
            <ac:cxnSpMk id="21" creationId="{C54AA74E-2F45-4EC9-AB41-EB87C8F3C827}"/>
          </ac:cxnSpMkLst>
        </pc:cxn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52187570" sldId="2147483847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7" creationId="{54A45AE7-C810-4C9A-9173-3706343072D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8" creationId="{190D2095-9471-4CD4-84A7-7F1DDFEF7744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9" creationId="{780596D7-E5D4-4A99-ADA8-D96B3B8F60A7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10" creationId="{075B638A-90E6-4974-9CAB-90A1D23290DB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1787861237" sldId="2147483849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7" creationId="{067BA6D0-DD63-4D23-965D-3B2F4B729F5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8" creationId="{849E5147-E71C-40ED-B3C0-446101CC5B03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9" creationId="{41BFE247-54D4-4781-A4B1-E0C8C712E69B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10" creationId="{747FFDB6-6CBE-4C7F-A7ED-F15D5FB0CFE0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0492138" sldId="2147483851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0" creationId="{DD083A39-20CB-4CDE-AE3C-DA60027CE39E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1" creationId="{3C276BB6-BF53-45A4-9B80-78B87E3CD194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300158476" sldId="2147483854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300158476" sldId="2147483854"/>
              <ac:spMk id="8" creationId="{E96C6082-A78E-4E78-9FE4-9C5E5132F5FD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640705612" sldId="2147483855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640705612" sldId="2147483855"/>
              <ac:spMk id="8" creationId="{D24DABBF-BF91-4CDB-81C2-B1003FF7339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11.998" v="159"/>
        <pc:sldMasterMkLst>
          <pc:docMk/>
          <pc:sldMasterMk cId="82524350" sldId="2147483858"/>
        </pc:sldMasterMkLst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8" creationId="{6428CF70-9233-4531-BB62-20EBC1E5074A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9" creationId="{150CA0FC-BC4F-42A7-8CEC-1ED03385D783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0" creationId="{D3F0F76D-5FEC-4314-BA93-866C2F2519A5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1" creationId="{7EFBFCAB-B2A4-46BA-BBA3-84C0DDE44DA4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2" creationId="{46EEEAAB-15CA-45AE-89F2-B132BE423C77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3" creationId="{F293DAC1-BDC4-48B5-B31B-5F0201D75A05}"/>
          </ac:spMkLst>
        </pc:spChg>
        <pc:cxnChg chg="add">
          <ac:chgData name="Soumya Mondal" userId="b932e95b627d5cf7" providerId="LiveId" clId="{FCD941E8-2808-4FF9-A9E8-50FF69AE997E}" dt="2023-08-02T02:24:11.998" v="159"/>
          <ac:cxnSpMkLst>
            <pc:docMk/>
            <pc:sldMasterMk cId="82524350" sldId="2147483858"/>
            <ac:cxnSpMk id="14" creationId="{06D22EAD-E59F-4EE8-B85A-DC5A4A7190E5}"/>
          </ac:cxnSpMkLst>
        </pc:cxn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579431387" sldId="2147483859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9" creationId="{6C30574D-1F83-427B-9807-4E14624836E2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0" creationId="{6B42180A-5BAB-4373-8647-F184B85D442B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1" creationId="{63D27168-6508-4CC1-BC87-1AFF75D4703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2" creationId="{F83AA0CB-59D6-45DD-B100-806812294B2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2783021761" sldId="2147483861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8" creationId="{D882A3AC-DF72-42AC-BAE5-553C18B584F8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9" creationId="{BF44B7E1-093A-4F1A-B862-8DEF696595BA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0" creationId="{5B155708-5A16-408C-B204-537A1C3F4844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1" creationId="{997B27B5-F756-461B-9993-E96B8F4CDDFE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901652437" sldId="2147483863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1" creationId="{45F69C51-4EC4-41B3-B769-68EF0F6A34A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2" creationId="{6227CA35-FC24-4A35-88B8-AB91FA8C646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803046566" sldId="2147483866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803046566" sldId="2147483866"/>
              <ac:spMk id="8" creationId="{9BABD46A-B02C-4E85-99C3-55D9BA79F683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513858118" sldId="2147483867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513858118" sldId="2147483867"/>
              <ac:spMk id="8" creationId="{0374E3A2-5C43-4DC2-AD10-0CDEB65DECC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umya-mondal-b452727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177" y="2789176"/>
            <a:ext cx="9574823" cy="1261295"/>
          </a:xfrm>
        </p:spPr>
        <p:txBody>
          <a:bodyPr/>
          <a:lstStyle/>
          <a:p>
            <a:r>
              <a:rPr lang="en-US" dirty="0"/>
              <a:t>CRAFT DEMO – Crowd FUND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Mondal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973996-45DF-4314-94D0-B82F471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914402"/>
            <a:ext cx="6641900" cy="2602254"/>
          </a:xfrm>
        </p:spPr>
        <p:txBody>
          <a:bodyPr/>
          <a:lstStyle/>
          <a:p>
            <a:r>
              <a:rPr lang="en-IN" dirty="0"/>
              <a:t>Database insight and migration /development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7EE5-2E57-4715-A7E5-2E3FAC0CF4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3516656"/>
            <a:ext cx="6641626" cy="59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F874-382E-4D50-9A4E-449A029B7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672B-7976-497A-BD14-84BA6A7C727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C8-595E-4913-828F-5B668C2A8E0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3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4AD4E-2C9B-4332-8018-558ECFA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456387"/>
            <a:ext cx="6641900" cy="1536494"/>
          </a:xfrm>
        </p:spPr>
        <p:txBody>
          <a:bodyPr/>
          <a:lstStyle/>
          <a:p>
            <a:r>
              <a:rPr lang="en-IN" dirty="0"/>
              <a:t>JPA insights (entity and repository)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CEDF-553C-444D-9E2E-62A586A287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D22D9-6836-4675-8386-1E9F1CC06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B4E7-A9B5-42D2-9568-942B68E27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F8F0-6C14-47A1-929D-E21F4D0D606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7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58168-C00D-47B9-BF4A-E4F7E142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71601"/>
            <a:ext cx="6641900" cy="1622540"/>
          </a:xfrm>
        </p:spPr>
        <p:txBody>
          <a:bodyPr/>
          <a:lstStyle/>
          <a:p>
            <a:r>
              <a:rPr lang="en-IN" dirty="0"/>
              <a:t>Services layer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C6F86-1828-45A1-A163-6C29903018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F19BC-638C-42B2-803C-ED64BBCF5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C8D75-9B25-4E72-B48C-1BB59B3F6C0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A805-EBDF-43B9-A94A-428462B4B7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27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45B384-641C-453B-9E9D-9078A03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90261"/>
            <a:ext cx="6641900" cy="1603879"/>
          </a:xfrm>
        </p:spPr>
        <p:txBody>
          <a:bodyPr/>
          <a:lstStyle/>
          <a:p>
            <a:r>
              <a:rPr lang="en-IN" dirty="0" err="1"/>
              <a:t>Swagger,actuator,security,ssl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CB1-7D55-49B8-B89A-AE157C4E964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D8C5C-58BF-4B94-99FB-FFD64025D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3B3E6-1418-4BCA-90F6-5E2ED2903C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C379-61BE-48FB-9B13-E45F0495BDF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39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2">
            <a:extLst>
              <a:ext uri="{FF2B5EF4-FFF2-40B4-BE49-F238E27FC236}">
                <a16:creationId xmlns:a16="http://schemas.microsoft.com/office/drawing/2014/main" id="{5AD16D4C-5E61-46D2-B201-14CC6437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37BE-762B-4156-9A30-FA1CBD1EEE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A4B2-9893-4374-9348-039952CDE4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9063B-1C7B-4208-B3A0-8D598FC3DAD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4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AEB88-DDB9-483D-8966-7E4F40C4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 </a:t>
            </a:r>
            <a:r>
              <a:rPr lang="en-IN" dirty="0" err="1"/>
              <a:t>api</a:t>
            </a:r>
            <a:r>
              <a:rPr lang="en-IN" dirty="0"/>
              <a:t> (postman)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F3B2F-9113-430A-9020-1C6214526B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7395-08A2-40EA-AE7A-A961795B15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E3273-FD46-4213-A0FA-F78FE91469B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502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FEA54-05D3-43EE-9AC2-41EC76C6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75657"/>
            <a:ext cx="6641900" cy="1818483"/>
          </a:xfrm>
        </p:spPr>
        <p:txBody>
          <a:bodyPr/>
          <a:lstStyle/>
          <a:p>
            <a:r>
              <a:rPr lang="en-IN" dirty="0"/>
              <a:t>Back End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90DC-5CF3-45D5-9461-700DAE4D6E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043A8-F288-466B-8464-676D59A9A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C672-719C-4F28-AD5E-CD36AF5393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D881-96D3-4415-95A2-693B4FC73B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78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4E5F6-DCED-4E25-AED7-703B5F4D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of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D228-0AFB-4EB7-84A4-B16E2B469D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F36EE-A112-439B-AB79-3BCA38E75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39C4-1C45-4F38-8700-74A9B40A67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A1EC-1657-406D-813C-BD3C9C60781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37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1AB04-0FE7-468D-BDDD-2FE81B85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and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D56C-DF2E-4C9D-A07E-4CD6D84C6CF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33954-DC22-4586-9504-EA4B587A2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C66D-09D4-42A2-B37E-F56BC00CA7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82E8-058B-4621-8DCD-5FE6E86F58A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7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27E8F7-24A4-49EE-B02E-BDE1D98C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E7F13-B755-4B96-8132-2F82D442F1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B1BDB-6B89-4334-BEBE-B38FFD4E40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98B8-3BD5-4A6E-9CB9-A0BFE442BF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6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0297F6-AF90-4C35-B462-A1CC3F596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Soumya Mondal</a:t>
            </a:r>
          </a:p>
          <a:p>
            <a:r>
              <a:rPr lang="en-IN" dirty="0">
                <a:hlinkClick r:id="rId3"/>
              </a:rPr>
              <a:t>https://www.linkedin.com/in/soumya-mondal-b4527270/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FA123BF-4FC0-4287-BE9F-754D3521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03445"/>
            <a:ext cx="5472000" cy="37646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Technical lead having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12+ years of industry experience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Major skill is java language with microservice and frontend with Angular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Problem solver or solution creator skills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Hobbies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Reading Novels – Fan of Agatha Christie , Perry Mason.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Listening to music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504CBF-1C5B-48D2-B97F-79F2AD6400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3584-B41F-4374-8CE0-C590EA07617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262617-1F14-4418-AD09-20D81E7B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A03D-9B2C-4985-AB0F-1D5E8969B6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734D-A757-4629-AD01-C77D464D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1683-CD2E-465B-8A82-DB74174413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D1DB0-D0B9-47DF-A5BB-6205D1C35B75}"/>
              </a:ext>
            </a:extLst>
          </p:cNvPr>
          <p:cNvSpPr txBox="1"/>
          <p:nvPr/>
        </p:nvSpPr>
        <p:spPr>
          <a:xfrm>
            <a:off x="597159" y="270588"/>
            <a:ext cx="392818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Enhancement of health with Db check by </a:t>
            </a:r>
            <a:r>
              <a:rPr lang="en-IN" sz="1400" dirty="0" err="1"/>
              <a:t>HealthIndicator</a:t>
            </a:r>
            <a:r>
              <a:rPr lang="en-IN" sz="1400" dirty="0"/>
              <a:t> </a:t>
            </a:r>
            <a:r>
              <a:rPr lang="en-IN" sz="1400" dirty="0" err="1"/>
              <a:t>api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Having functionality of update profile of Funder and Fund raiser(back end is implemented though)</a:t>
            </a:r>
          </a:p>
          <a:p>
            <a:pPr marL="342900" indent="-342900">
              <a:buAutoNum type="arabicPeriod"/>
            </a:pPr>
            <a:r>
              <a:rPr lang="en-IN" sz="1400" dirty="0"/>
              <a:t>Image of project /profile image and profile handling by AWS S3</a:t>
            </a:r>
          </a:p>
          <a:p>
            <a:pPr marL="342900" indent="-342900">
              <a:buAutoNum type="arabicPeriod"/>
            </a:pPr>
            <a:r>
              <a:rPr lang="en-IN" sz="1400" dirty="0"/>
              <a:t>Chatting of funder and fundraiser functionality by Db and instant chatting window in UI</a:t>
            </a:r>
          </a:p>
          <a:p>
            <a:pPr marL="342900" indent="-342900">
              <a:buAutoNum type="arabicPeriod"/>
            </a:pPr>
            <a:r>
              <a:rPr lang="en-IN" sz="1400" dirty="0"/>
              <a:t>Relationship of funder with funds being contributed. For time constraint it has been made  simple.</a:t>
            </a:r>
          </a:p>
          <a:p>
            <a:pPr marL="342900" indent="-342900">
              <a:buAutoNum type="arabicPeriod"/>
            </a:pPr>
            <a:r>
              <a:rPr lang="en-IN" sz="1400" dirty="0"/>
              <a:t>Rating system of Fundraiser by overall collection. </a:t>
            </a:r>
          </a:p>
          <a:p>
            <a:pPr marL="342900" indent="-342900">
              <a:buAutoNum type="arabicPeriod"/>
            </a:pPr>
            <a:r>
              <a:rPr lang="en-IN" sz="1400" dirty="0"/>
              <a:t>Addition of payment gateway for practical disbursement and addition of bank account/</a:t>
            </a:r>
            <a:r>
              <a:rPr lang="en-IN" sz="1400" dirty="0" err="1"/>
              <a:t>upi</a:t>
            </a:r>
            <a:r>
              <a:rPr lang="en-IN" sz="1400" dirty="0"/>
              <a:t> etc.</a:t>
            </a:r>
          </a:p>
          <a:p>
            <a:pPr marL="342900" indent="-342900">
              <a:buAutoNum type="arabicPeriod"/>
            </a:pPr>
            <a:r>
              <a:rPr lang="en-IN" sz="1400" dirty="0"/>
              <a:t>Third party like </a:t>
            </a:r>
            <a:r>
              <a:rPr lang="en-IN" sz="1400" dirty="0" err="1"/>
              <a:t>pingID</a:t>
            </a:r>
            <a:r>
              <a:rPr lang="en-IN" sz="1400" dirty="0"/>
              <a:t>. </a:t>
            </a:r>
            <a:r>
              <a:rPr lang="en-IN" sz="1400" dirty="0" err="1"/>
              <a:t>azureAD</a:t>
            </a:r>
            <a:r>
              <a:rPr lang="en-IN" sz="1400" dirty="0"/>
              <a:t> etc for tokenization and authentication</a:t>
            </a:r>
          </a:p>
          <a:p>
            <a:pPr marL="342900" indent="-342900">
              <a:buAutoNum type="arabicPeriod"/>
            </a:pPr>
            <a:r>
              <a:rPr lang="en-IN" sz="1400" dirty="0"/>
              <a:t>Emailing services from AWS SES or TWILIO </a:t>
            </a:r>
            <a:r>
              <a:rPr lang="en-IN" sz="1400" dirty="0" err="1"/>
              <a:t>sendgrid</a:t>
            </a:r>
            <a:r>
              <a:rPr lang="en-IN" sz="1400"/>
              <a:t> etc 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7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6400" y="4445000"/>
            <a:ext cx="1193600" cy="14802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2400" dirty="0"/>
              <a:t>Q &amp;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D9E81-FD75-4BC6-8FCB-56C6744CFE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79D21-57EC-47FA-9F9E-A437FC8E1E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Soumya Mondal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+91 6364077268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s.mondal8@gmail.com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Whitefield, Bangalore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D4F6E-C85B-470B-ACB5-9FD7E463EB6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BFF677-ED76-410E-9173-89C91175F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7E48C-BB47-496B-B5EC-FADBDE97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0" y="3276165"/>
            <a:ext cx="6686939" cy="985000"/>
          </a:xfrm>
        </p:spPr>
        <p:txBody>
          <a:bodyPr/>
          <a:lstStyle/>
          <a:p>
            <a:r>
              <a:rPr lang="en-GB" dirty="0"/>
              <a:t>Portfolio of your work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23F6-2064-490F-9F9F-3DE193FA1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55EA86-1D75-441E-BE57-DFEC40A75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Lets talk about </a:t>
            </a:r>
            <a:r>
              <a:rPr lang="en-GB" dirty="0" err="1"/>
              <a:t>shiftlogbook</a:t>
            </a:r>
            <a:r>
              <a:rPr lang="en-GB" dirty="0"/>
              <a:t> various design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Lets talk about POC of create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F655-E1CA-42DF-B579-511BFBA1B8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F94F-DD3E-4969-9DE7-F359F48DB1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E27A77-897B-4563-BC51-9A35D2D077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18BC3-9882-4EA8-BEA2-DB026241329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5FFB0C-17E4-4CC7-AC90-EDC6938670F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370529"/>
              </p:ext>
            </p:extLst>
          </p:nvPr>
        </p:nvGraphicFramePr>
        <p:xfrm>
          <a:off x="7304453" y="3018519"/>
          <a:ext cx="3247054" cy="37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886052" imgH="5028936" progId="Acrobat.Document.DC">
                  <p:embed/>
                </p:oleObj>
              </mc:Choice>
              <mc:Fallback>
                <p:oleObj name="Acrobat Document" r:id="rId3" imgW="3886052" imgH="5028936" progId="Acrobat.Document.DC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6C5FFB0C-17E4-4CC7-AC90-EDC6938670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453" y="3018519"/>
                        <a:ext cx="3247054" cy="371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D8BD5-150B-48C6-80D0-E1CA9DD7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5A67-7453-4C10-8038-33DCCE4B4D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24BA3FA-FFD7-4233-A6D6-4975AFAFE6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496" y="656151"/>
            <a:ext cx="4727204" cy="485564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8FCD-FDD5-4161-A67B-E0A2CE4295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8867-0BF5-4E18-A29F-A77B06E4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5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4692D-C577-423A-8B18-583F8BD8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000" y="1869795"/>
            <a:ext cx="5472000" cy="1124345"/>
          </a:xfrm>
        </p:spPr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E083-EE70-44ED-9B22-D770DED654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7960" y="2994141"/>
            <a:ext cx="5472000" cy="5901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93DCE15-503E-4CCF-A87A-C4B9E846F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847" y="127757"/>
            <a:ext cx="5293154" cy="645959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E239-916C-48D5-9498-78D70F94D8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B8A7-5109-4AB0-B012-DA079EA07B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4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DB22F-4ADF-448D-A4DB-A3A1860E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E181-D992-4E34-A596-AFB95CCCAB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C760B-4CD7-465A-93EA-2F71BC0DB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4A29-7FB3-4469-8BB6-8EAB592EF3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1818-241B-4127-9D8A-1FC98A71CB8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9F2AF-76D7-4295-B9EF-CEBACA7D3A62}"/>
              </a:ext>
            </a:extLst>
          </p:cNvPr>
          <p:cNvSpPr txBox="1"/>
          <p:nvPr/>
        </p:nvSpPr>
        <p:spPr>
          <a:xfrm>
            <a:off x="557784" y="1280160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Backend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Java with spring boot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Spring data JPA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Database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Postgres as relation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Flyways for Database migration/dev</a:t>
            </a:r>
          </a:p>
          <a:p>
            <a:endParaRPr lang="en-IN" dirty="0"/>
          </a:p>
          <a:p>
            <a:r>
              <a:rPr lang="en-IN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bootstrap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Cloud server provider</a:t>
            </a:r>
            <a:br>
              <a:rPr lang="en-IN" dirty="0"/>
            </a:br>
            <a:r>
              <a:rPr lang="en-IN" dirty="0"/>
              <a:t>	AWS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7A5143-2286-4CE1-BEC5-36BBD7C6AF1B}"/>
              </a:ext>
            </a:extLst>
          </p:cNvPr>
          <p:cNvSpPr/>
          <p:nvPr/>
        </p:nvSpPr>
        <p:spPr>
          <a:xfrm>
            <a:off x="7035282" y="681135"/>
            <a:ext cx="2995126" cy="1009308"/>
          </a:xfrm>
          <a:prstGeom prst="wedgeEllipseCallout">
            <a:avLst>
              <a:gd name="adj1" fmla="val -177842"/>
              <a:gd name="adj2" fmla="val 208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 not no </a:t>
            </a:r>
            <a:r>
              <a:rPr lang="en-IN" dirty="0" err="1"/>
              <a:t>sql</a:t>
            </a:r>
            <a:r>
              <a:rPr lang="en-IN" dirty="0"/>
              <a:t> ?</a:t>
            </a:r>
            <a:br>
              <a:rPr lang="en-IN" dirty="0"/>
            </a:br>
            <a:r>
              <a:rPr lang="en-IN" dirty="0"/>
              <a:t>Pros cons ?</a:t>
            </a:r>
          </a:p>
        </p:txBody>
      </p:sp>
    </p:spTree>
    <p:extLst>
      <p:ext uri="{BB962C8B-B14F-4D97-AF65-F5344CB8AC3E}">
        <p14:creationId xmlns:p14="http://schemas.microsoft.com/office/powerpoint/2010/main" val="26496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09629-B5F3-4234-9E99-79319FC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E23-BE65-4718-97F5-3D60A95AC3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F96E07-B137-4EEF-9E10-647CCBE8B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59" y="470257"/>
            <a:ext cx="4898571" cy="542669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4031-DB7C-496A-9293-FE5A7588FF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4EAB-76AF-470E-A121-7BADC7DD10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3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87E0A-12E2-424F-AB06-23B73A9F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94319"/>
            <a:ext cx="6641900" cy="1799822"/>
          </a:xfrm>
        </p:spPr>
        <p:txBody>
          <a:bodyPr/>
          <a:lstStyle/>
          <a:p>
            <a:r>
              <a:rPr lang="en-IN" dirty="0"/>
              <a:t>DEMO FUNCTIONAL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2308-7118-4766-B802-D0F0A97504B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125A8-CBDC-4C0E-8E1D-EA26A6411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9C76-DE3B-419A-A0C9-C5D32695C3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869B-1767-4990-9224-F1AF2CE5D7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996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426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Wingdings</vt:lpstr>
      <vt:lpstr>Custom</vt:lpstr>
      <vt:lpstr>Acrobat Document</vt:lpstr>
      <vt:lpstr>CRAFT DEMO – Crowd FUND</vt:lpstr>
      <vt:lpstr>About Me</vt:lpstr>
      <vt:lpstr>Portfolio of your work</vt:lpstr>
      <vt:lpstr>Requirements</vt:lpstr>
      <vt:lpstr>USE CASE DIAGRAM</vt:lpstr>
      <vt:lpstr>Architecture</vt:lpstr>
      <vt:lpstr>Techstacks</vt:lpstr>
      <vt:lpstr>Database tables</vt:lpstr>
      <vt:lpstr>DEMO FUNCTIONAL</vt:lpstr>
      <vt:lpstr>Database insight and migration /development</vt:lpstr>
      <vt:lpstr>JPA insights (entity and repository)</vt:lpstr>
      <vt:lpstr>Services layer insights</vt:lpstr>
      <vt:lpstr>Swagger,actuator,security,ssl</vt:lpstr>
      <vt:lpstr>JUNIT</vt:lpstr>
      <vt:lpstr>Show api (postman)</vt:lpstr>
      <vt:lpstr>Back End Deployment</vt:lpstr>
      <vt:lpstr>Insight of UI</vt:lpstr>
      <vt:lpstr>SSL and Security</vt:lpstr>
      <vt:lpstr>UI Deployment</vt:lpstr>
      <vt:lpstr>Future enhancement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 – Crowd FUND</dc:title>
  <dc:creator>Soumya Mondal</dc:creator>
  <cp:lastModifiedBy>Soumya Mondal</cp:lastModifiedBy>
  <cp:revision>8</cp:revision>
  <dcterms:created xsi:type="dcterms:W3CDTF">2023-08-02T02:05:36Z</dcterms:created>
  <dcterms:modified xsi:type="dcterms:W3CDTF">2023-08-03T01:06:41Z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