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8" r:id="rId13"/>
    <p:sldId id="270" r:id="rId14"/>
    <p:sldId id="269" r:id="rId15"/>
    <p:sldId id="271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5C72A-CC52-41C7-8E91-88AA2FDA71DE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978A8C-DE50-418B-9662-836F4E5F4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97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978A8C-DE50-418B-9662-836F4E5F47C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907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978A8C-DE50-418B-9662-836F4E5F47C5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681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77A6-0137-433C-8D9C-918DFE2F9DBB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E99E-44CE-4433-BA5C-25154AD5A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59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77A6-0137-433C-8D9C-918DFE2F9DBB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E99E-44CE-4433-BA5C-25154AD5A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80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77A6-0137-433C-8D9C-918DFE2F9DBB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E99E-44CE-4433-BA5C-25154AD5AE8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0870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77A6-0137-433C-8D9C-918DFE2F9DBB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E99E-44CE-4433-BA5C-25154AD5A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495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77A6-0137-433C-8D9C-918DFE2F9DBB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E99E-44CE-4433-BA5C-25154AD5AE8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961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77A6-0137-433C-8D9C-918DFE2F9DBB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E99E-44CE-4433-BA5C-25154AD5A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215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77A6-0137-433C-8D9C-918DFE2F9DBB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E99E-44CE-4433-BA5C-25154AD5A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896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77A6-0137-433C-8D9C-918DFE2F9DBB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E99E-44CE-4433-BA5C-25154AD5A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70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77A6-0137-433C-8D9C-918DFE2F9DBB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E99E-44CE-4433-BA5C-25154AD5A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7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77A6-0137-433C-8D9C-918DFE2F9DBB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E99E-44CE-4433-BA5C-25154AD5A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97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77A6-0137-433C-8D9C-918DFE2F9DBB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E99E-44CE-4433-BA5C-25154AD5A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58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77A6-0137-433C-8D9C-918DFE2F9DBB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E99E-44CE-4433-BA5C-25154AD5A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47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77A6-0137-433C-8D9C-918DFE2F9DBB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E99E-44CE-4433-BA5C-25154AD5A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27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77A6-0137-433C-8D9C-918DFE2F9DBB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E99E-44CE-4433-BA5C-25154AD5A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03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77A6-0137-433C-8D9C-918DFE2F9DBB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E99E-44CE-4433-BA5C-25154AD5A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9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77A6-0137-433C-8D9C-918DFE2F9DBB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E99E-44CE-4433-BA5C-25154AD5A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40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A77A6-0137-433C-8D9C-918DFE2F9DBB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74E99E-44CE-4433-BA5C-25154AD5A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985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gnizant.com/in/e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gnizant.com/in/e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DEC0-8A2A-8D27-D5A0-F52EB8D2C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72343"/>
            <a:ext cx="8991600" cy="470262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SEO PROJECT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Comprehensive SEO Audit &amp; Optimization for Organic Traffic Growth.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dirty="0"/>
              <a:t>S.Monika|MBE11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2695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E1DBC-2202-104C-47BA-9D6F3F81B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6289523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DE299-2B7F-947F-5FF5-B5462C75B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01633"/>
            <a:ext cx="8596668" cy="493973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services: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Sustainable IT solution: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FCC9226-EA4D-9A52-C77D-37F8A2A43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075838"/>
              </p:ext>
            </p:extLst>
          </p:nvPr>
        </p:nvGraphicFramePr>
        <p:xfrm>
          <a:off x="1110343" y="2685142"/>
          <a:ext cx="7293427" cy="1520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503">
                  <a:extLst>
                    <a:ext uri="{9D8B030D-6E8A-4147-A177-3AD203B41FA5}">
                      <a16:colId xmlns:a16="http://schemas.microsoft.com/office/drawing/2014/main" val="2344305519"/>
                    </a:ext>
                  </a:extLst>
                </a:gridCol>
                <a:gridCol w="1609506">
                  <a:extLst>
                    <a:ext uri="{9D8B030D-6E8A-4147-A177-3AD203B41FA5}">
                      <a16:colId xmlns:a16="http://schemas.microsoft.com/office/drawing/2014/main" val="3991430627"/>
                    </a:ext>
                  </a:extLst>
                </a:gridCol>
                <a:gridCol w="1485699">
                  <a:extLst>
                    <a:ext uri="{9D8B030D-6E8A-4147-A177-3AD203B41FA5}">
                      <a16:colId xmlns:a16="http://schemas.microsoft.com/office/drawing/2014/main" val="4172824067"/>
                    </a:ext>
                  </a:extLst>
                </a:gridCol>
                <a:gridCol w="1530719">
                  <a:extLst>
                    <a:ext uri="{9D8B030D-6E8A-4147-A177-3AD203B41FA5}">
                      <a16:colId xmlns:a16="http://schemas.microsoft.com/office/drawing/2014/main" val="505952252"/>
                    </a:ext>
                  </a:extLst>
                </a:gridCol>
              </a:tblGrid>
              <a:tr h="440267">
                <a:tc>
                  <a:txBody>
                    <a:bodyPr/>
                    <a:lstStyle/>
                    <a:p>
                      <a:r>
                        <a:rPr lang="en-US" dirty="0"/>
                        <a:t>keyword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volume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CPC(USD)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results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129610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r>
                        <a:rPr lang="en-US" dirty="0"/>
                        <a:t>Honda financial services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53.5M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877591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r>
                        <a:rPr lang="en-US" dirty="0"/>
                        <a:t>Toyota financial services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49.5K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2784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39E707-BB06-304D-0FBD-3BE9C8B45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558113"/>
              </p:ext>
            </p:extLst>
          </p:nvPr>
        </p:nvGraphicFramePr>
        <p:xfrm>
          <a:off x="1110343" y="4730309"/>
          <a:ext cx="7293428" cy="165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val="651305217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2027219068"/>
                    </a:ext>
                  </a:extLst>
                </a:gridCol>
                <a:gridCol w="1513114">
                  <a:extLst>
                    <a:ext uri="{9D8B030D-6E8A-4147-A177-3AD203B41FA5}">
                      <a16:colId xmlns:a16="http://schemas.microsoft.com/office/drawing/2014/main" val="4218230374"/>
                    </a:ext>
                  </a:extLst>
                </a:gridCol>
                <a:gridCol w="1480457">
                  <a:extLst>
                    <a:ext uri="{9D8B030D-6E8A-4147-A177-3AD203B41FA5}">
                      <a16:colId xmlns:a16="http://schemas.microsoft.com/office/drawing/2014/main" val="2229277781"/>
                    </a:ext>
                  </a:extLst>
                </a:gridCol>
              </a:tblGrid>
              <a:tr h="506030">
                <a:tc>
                  <a:txBody>
                    <a:bodyPr/>
                    <a:lstStyle/>
                    <a:p>
                      <a:r>
                        <a:rPr lang="en-US" dirty="0"/>
                        <a:t>keyword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volume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CPC(USD)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results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961092"/>
                  </a:ext>
                </a:extLst>
              </a:tr>
              <a:tr h="506030">
                <a:tc>
                  <a:txBody>
                    <a:bodyPr/>
                    <a:lstStyle/>
                    <a:p>
                      <a:r>
                        <a:rPr lang="en-US" dirty="0"/>
                        <a:t>Sustainable IT solutions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15.52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105644"/>
                  </a:ext>
                </a:extLst>
              </a:tr>
              <a:tr h="506030">
                <a:tc>
                  <a:txBody>
                    <a:bodyPr/>
                    <a:lstStyle/>
                    <a:p>
                      <a:r>
                        <a:rPr lang="en-US" dirty="0"/>
                        <a:t>Sustainability IT solutions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650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61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4D02-61B2-2A42-2D02-5FCD8E0F2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32" y="99152"/>
            <a:ext cx="8596668" cy="1776164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TASK-3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On-page SEO optimization audit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01A5C-7988-3D5B-C7DD-39DB5FC32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32" y="1488613"/>
            <a:ext cx="8596668" cy="5369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pages:</a:t>
            </a:r>
          </a:p>
          <a:p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2"/>
              </a:rPr>
              <a:t>https://www.cognizant.com/in/en</a:t>
            </a:r>
            <a:endParaRPr lang="en-IN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Strength: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site is using a secured transfer protocol.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has not flagged this site for malware.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page has a correct number of internal and external links.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Weakness: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 keyword were found in the meta description.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Some images on the page have no alt attribute.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H1 tags were found , for best SEO result there should be exactly 1 H1 tag on each page.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081131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FDD244-43B3-55F1-57CC-917DD897EA47}"/>
              </a:ext>
            </a:extLst>
          </p:cNvPr>
          <p:cNvSpPr txBox="1"/>
          <p:nvPr/>
        </p:nvSpPr>
        <p:spPr>
          <a:xfrm>
            <a:off x="374573" y="539828"/>
            <a:ext cx="8777591" cy="7949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1.i)Title tag: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The SEO title tag is set and is 70 character long.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ii)Meta description: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meta description is set and is 136 character long.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iii)HTML tags: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H1 tags were found , for best SEO result there should be exactly 1 H1 tag on each page.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2.Keywords: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 common keywords in the page description.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3.Internal &amp; External linking: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page has a correct number of internal and external links.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4.Images with alt texts and descriptive file name: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Some images on the page have no alt attribute.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604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7501B8-C8C5-5A6E-B458-E45EFD4EB2D7}"/>
              </a:ext>
            </a:extLst>
          </p:cNvPr>
          <p:cNvSpPr txBox="1"/>
          <p:nvPr/>
        </p:nvSpPr>
        <p:spPr>
          <a:xfrm>
            <a:off x="1043061" y="1243786"/>
            <a:ext cx="8505021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1200"/>
              </a:spcBef>
              <a:spcAft>
                <a:spcPts val="1200"/>
              </a:spcAft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Actionable items:</a:t>
            </a:r>
          </a:p>
          <a:p>
            <a:pPr marL="457200" indent="-457200" rtl="0" fontAlgn="base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 targeted keywords in headings, content, and image alt text.</a:t>
            </a:r>
          </a:p>
          <a:p>
            <a:pPr marL="457200" indent="-457200" rtl="0" fontAlgn="base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 images with descriptive alt text and filenames.</a:t>
            </a:r>
          </a:p>
        </p:txBody>
      </p:sp>
    </p:spTree>
    <p:extLst>
      <p:ext uri="{BB962C8B-B14F-4D97-AF65-F5344CB8AC3E}">
        <p14:creationId xmlns:p14="http://schemas.microsoft.com/office/powerpoint/2010/main" val="746584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F635E-A8A1-18B7-6D39-86E52F738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TASK-4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Technical SEO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5C7F0-C2E1-DF78-B7B9-D9A606EB0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89335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1.Page loading time:</a:t>
            </a:r>
          </a:p>
          <a:p>
            <a:pPr marL="0" indent="0">
              <a:buNone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This page is optimized properly , the time taken to load the page is        1.46 sec.</a:t>
            </a:r>
          </a:p>
          <a:p>
            <a:pPr marL="0" indent="0">
              <a:buNone/>
            </a:pP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the 5 best practices to improve site and web page speed:</a:t>
            </a:r>
          </a:p>
          <a:p>
            <a:pPr marL="0" indent="0" algn="l">
              <a:buNone/>
            </a:pP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i)</a:t>
            </a:r>
            <a:r>
              <a:rPr lang="en-IN" sz="31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Optimize images.</a:t>
            </a:r>
          </a:p>
          <a:p>
            <a:pPr marL="0" indent="0" algn="l">
              <a:buNone/>
            </a:pPr>
            <a:r>
              <a:rPr lang="en-IN" sz="31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  ii)Minimize HTTP requests.</a:t>
            </a:r>
          </a:p>
          <a:p>
            <a:pPr marL="0" indent="0" algn="l">
              <a:buNone/>
            </a:pPr>
            <a:r>
              <a:rPr lang="en-IN" sz="31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  iii)Set custom browser caching limits.</a:t>
            </a:r>
          </a:p>
          <a:p>
            <a:pPr marL="0" indent="0" algn="l">
              <a:buNone/>
            </a:pPr>
            <a:r>
              <a:rPr lang="en-IN" sz="31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  iv)Leverage Content Delivery Networks.</a:t>
            </a:r>
          </a:p>
          <a:p>
            <a:pPr marL="0" indent="0" algn="l">
              <a:buNone/>
            </a:pPr>
            <a:r>
              <a:rPr lang="en-IN" sz="31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  v)Choose reliable web hosting providers.</a:t>
            </a:r>
          </a:p>
          <a:p>
            <a:pPr marL="0" indent="0">
              <a:buNone/>
            </a:pPr>
            <a:br>
              <a:rPr lang="en-IN" sz="3100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</a:b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462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E3E32-2F15-5850-42E6-4B62AEA0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TASK-5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Content strategy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684D845-A30B-AF75-4295-985BB50C26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4574" y="2076089"/>
            <a:ext cx="9441456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1.Cost-Effective Cloud Solutions: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Tips for Managing Your Budget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Strategies for optimizing cloud costs and avoiding common pitfalls.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2.Cybersecurity Best Practices for Remote Workers: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Keeping Your Data Safe ,Tips and guidelines for ensuring cybersecurity in a remote work environment.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3.The Impact of Digital Transformation on Financial Services: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technology is reshaping the financial services industry and what it means for consumers and businesses.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220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6751-9C70-18C3-BE9B-41C1F5C2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TASK-6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Off page SEO plan &amp; strategy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437F2-C90D-2B58-22AC-65B166A0D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50571"/>
            <a:ext cx="8596668" cy="4190791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marketing:</a:t>
            </a:r>
            <a:r>
              <a:rPr lang="en-US" sz="2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Engage with potential clients on social media platforms.</a:t>
            </a:r>
          </a:p>
          <a:p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review: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make up a huge chunk of reputation management.</a:t>
            </a:r>
          </a:p>
          <a:p>
            <a:r>
              <a:rPr lang="en-US" sz="2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 Building:</a:t>
            </a: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Build high-quality backlinks from relevant websites and industry publications.</a:t>
            </a:r>
          </a:p>
          <a:p>
            <a:r>
              <a:rPr lang="en-US" sz="2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Trust</a:t>
            </a:r>
            <a:r>
              <a:rPr 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worthiness: 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 page SEO is a crucial in demonstrating your website’s experience, expertise, authoritativeness, and trustworthiness.</a:t>
            </a:r>
            <a:endParaRPr lang="en-US" sz="260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backlinks: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Backlinks are links on other websites that points to your websites.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150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78C8-4077-1C05-7E21-2E5625A7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Outcome of the Project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05C7A-85A2-EA39-26F2-1163F791E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Improve on page SEO based on the findings.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Introduce a content marketing strategy with targeted keyword optimization.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Images with alt texts and descriptive file name.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Develop and implement an off-page SEO strategy for link building and brand awareness.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855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413F5-0F27-FBAA-AE93-8B0E30F5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FC2EC-072E-3B8E-B755-248ECE7F5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SEO audit showed that the website of “COGNIZANT” is already good in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visibility and search engine ranking but also need to implement the recommended actions.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545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D870-3FDC-DF45-9D15-A6F667A8A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4" y="1262952"/>
            <a:ext cx="6008288" cy="131696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Selection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EF5D4-35CA-F13A-503E-F28C6821C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7086" y="2960914"/>
            <a:ext cx="10559143" cy="263413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Selected the company </a:t>
            </a:r>
            <a:r>
              <a:rPr lang="en-US" sz="2400" dirty="0"/>
              <a:t>”</a:t>
            </a:r>
            <a:r>
              <a:rPr lang="en-US" sz="2400" b="1" dirty="0"/>
              <a:t>COGNIZANT</a:t>
            </a:r>
            <a:r>
              <a:rPr lang="en-US" sz="2400" dirty="0"/>
              <a:t>” (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2"/>
              </a:rPr>
              <a:t>https://www.cognizant.com/in/en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 fo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r this SEO project.</a:t>
            </a:r>
          </a:p>
          <a:p>
            <a:pPr marL="0" indent="0">
              <a:buNone/>
            </a:pP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02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77344-048D-8627-EE9E-E254B3F18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6670" y="587829"/>
            <a:ext cx="6258659" cy="13208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COGNIZANT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98CE7-786E-DF1D-9B98-DC9678749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2057401"/>
            <a:ext cx="9742715" cy="3983962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Cognizant Technology Solutions</a:t>
            </a:r>
            <a:r>
              <a:rPr lang="en-US" sz="24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is a global leader in digital transformation, providing a wide range of services in areas such as </a:t>
            </a:r>
            <a:r>
              <a:rPr lang="en-US" sz="24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sz="24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en-US" sz="24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4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4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lang="en-US" sz="24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help companies modernize technology, reimaging processes, and transform experiences to stay ahead in our fast-changing world.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71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CBFA0-C1DA-E35A-999C-E9475759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Services are: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107AB0A-4553-225B-1E70-7A16F738D8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312958"/>
            <a:ext cx="613341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1.Digital Transformation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strategy and consulting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experience design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services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and analytics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2.IT Services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 development and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infrastructure services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services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Legacy systems modernization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94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B7CB82-4768-34C1-5CF2-83F3181CB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771" y="854954"/>
            <a:ext cx="6661375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3.Business Process Services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process outsourcing (BPO)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Automation and robotics process automation (RPA)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service and support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4.Consulting Services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Industry-specific consulting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Change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model transformation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5.Technology Services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 and engineering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Enterprise application services (e.g., SAP, Oracle)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Quality assurance and testing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613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74EB6C-2D47-893F-2F6D-84CCC34CC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57" y="1461375"/>
            <a:ext cx="8371114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.Industry Solutions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Healthcare and life sciences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Financial services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and logistics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Retail and consumer goods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7.Sustainability Services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Environmental, social, and governance (ESG) consulting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Sustainable IT solutions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Carbon management and reporting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064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D82A-A46C-9B3F-E50F-757EB469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                       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TASK-1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Initial Audit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Performance: 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1C91F-546A-CA68-3337-A54E6849E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42457"/>
            <a:ext cx="8533774" cy="356871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page’s response time is under 0.2 seconds.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audit suggests that all CSS files appears to be minified.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server is not using “expires” headers for the images.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page makes 29 requests , more than 20 requests can result in slow page loading. </a:t>
            </a:r>
          </a:p>
        </p:txBody>
      </p:sp>
    </p:spTree>
    <p:extLst>
      <p:ext uri="{BB962C8B-B14F-4D97-AF65-F5344CB8AC3E}">
        <p14:creationId xmlns:p14="http://schemas.microsoft.com/office/powerpoint/2010/main" val="73339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24FD-DEAA-638E-26F5-19C85D9A2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9E8DC-0699-FBDC-1DF4-25AF7D89C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92" y="925286"/>
            <a:ext cx="8596668" cy="49638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Strength: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site is using a secured transfer protocol.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has not flagged this site for malware.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page has a correct number of internal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links.</a:t>
            </a:r>
          </a:p>
          <a:p>
            <a:pPr marL="0" indent="0">
              <a:buNone/>
            </a:pPr>
            <a:endParaRPr lang="en-US" sz="3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Weakness:</a:t>
            </a:r>
            <a:endParaRPr lang="en-US"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keyword were found in the meta description.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images on the page have no alt attribute.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H1 tags were found , for best SEO result there should be exactly 1 H1 tag on each page.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351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C13C-079E-D8C7-34A6-8E95D81FC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TASK-2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Keyword Research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E0152-AB4E-8C9C-B2B2-8573010AD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services: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 security services: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BA613BA-FEB9-49AC-ADEE-EE4DFB9D3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095194"/>
              </p:ext>
            </p:extLst>
          </p:nvPr>
        </p:nvGraphicFramePr>
        <p:xfrm>
          <a:off x="1121227" y="2674946"/>
          <a:ext cx="6966859" cy="1426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2944">
                  <a:extLst>
                    <a:ext uri="{9D8B030D-6E8A-4147-A177-3AD203B41FA5}">
                      <a16:colId xmlns:a16="http://schemas.microsoft.com/office/drawing/2014/main" val="1331638014"/>
                    </a:ext>
                  </a:extLst>
                </a:gridCol>
                <a:gridCol w="1126670">
                  <a:extLst>
                    <a:ext uri="{9D8B030D-6E8A-4147-A177-3AD203B41FA5}">
                      <a16:colId xmlns:a16="http://schemas.microsoft.com/office/drawing/2014/main" val="751010487"/>
                    </a:ext>
                  </a:extLst>
                </a:gridCol>
                <a:gridCol w="1377045">
                  <a:extLst>
                    <a:ext uri="{9D8B030D-6E8A-4147-A177-3AD203B41FA5}">
                      <a16:colId xmlns:a16="http://schemas.microsoft.com/office/drawing/2014/main" val="355959688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809154949"/>
                    </a:ext>
                  </a:extLst>
                </a:gridCol>
              </a:tblGrid>
              <a:tr h="475343">
                <a:tc>
                  <a:txBody>
                    <a:bodyPr/>
                    <a:lstStyle/>
                    <a:p>
                      <a:r>
                        <a:rPr lang="en-US" dirty="0"/>
                        <a:t>keyword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volume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CPC(USD)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results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703617"/>
                  </a:ext>
                </a:extLst>
              </a:tr>
              <a:tr h="475343">
                <a:tc>
                  <a:txBody>
                    <a:bodyPr/>
                    <a:lstStyle/>
                    <a:p>
                      <a:r>
                        <a:rPr lang="en-US" dirty="0"/>
                        <a:t>Amazon cloud services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18.1K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543M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802741"/>
                  </a:ext>
                </a:extLst>
              </a:tr>
              <a:tr h="475343">
                <a:tc>
                  <a:txBody>
                    <a:bodyPr/>
                    <a:lstStyle/>
                    <a:p>
                      <a:r>
                        <a:rPr lang="en-US" dirty="0"/>
                        <a:t>Cloud computing services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8.47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595M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10705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7330EBF-4047-CFBF-9966-BA986FF11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174885"/>
              </p:ext>
            </p:extLst>
          </p:nvPr>
        </p:nvGraphicFramePr>
        <p:xfrm>
          <a:off x="1121226" y="4615332"/>
          <a:ext cx="6966860" cy="1719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917">
                  <a:extLst>
                    <a:ext uri="{9D8B030D-6E8A-4147-A177-3AD203B41FA5}">
                      <a16:colId xmlns:a16="http://schemas.microsoft.com/office/drawing/2014/main" val="282447373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423170539"/>
                    </a:ext>
                  </a:extLst>
                </a:gridCol>
                <a:gridCol w="1328057">
                  <a:extLst>
                    <a:ext uri="{9D8B030D-6E8A-4147-A177-3AD203B41FA5}">
                      <a16:colId xmlns:a16="http://schemas.microsoft.com/office/drawing/2014/main" val="3873159656"/>
                    </a:ext>
                  </a:extLst>
                </a:gridCol>
                <a:gridCol w="1763486">
                  <a:extLst>
                    <a:ext uri="{9D8B030D-6E8A-4147-A177-3AD203B41FA5}">
                      <a16:colId xmlns:a16="http://schemas.microsoft.com/office/drawing/2014/main" val="4015145225"/>
                    </a:ext>
                  </a:extLst>
                </a:gridCol>
              </a:tblGrid>
              <a:tr h="439127">
                <a:tc>
                  <a:txBody>
                    <a:bodyPr/>
                    <a:lstStyle/>
                    <a:p>
                      <a:r>
                        <a:rPr lang="en-US" dirty="0"/>
                        <a:t>keyword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volume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CPC(USD)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results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763551"/>
                  </a:ext>
                </a:extLst>
              </a:tr>
              <a:tr h="439127">
                <a:tc>
                  <a:txBody>
                    <a:bodyPr/>
                    <a:lstStyle/>
                    <a:p>
                      <a:r>
                        <a:rPr lang="en-US" dirty="0"/>
                        <a:t>Cybersecurity services companies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28.82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235M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6907"/>
                  </a:ext>
                </a:extLst>
              </a:tr>
              <a:tr h="439127">
                <a:tc>
                  <a:txBody>
                    <a:bodyPr/>
                    <a:lstStyle/>
                    <a:p>
                      <a:r>
                        <a:rPr lang="en-US" dirty="0"/>
                        <a:t>Cybersecurity service provider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83.4M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343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2799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1069</TotalTime>
  <Words>1064</Words>
  <Application>Microsoft Office PowerPoint</Application>
  <PresentationFormat>Widescreen</PresentationFormat>
  <Paragraphs>191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-apple-system</vt:lpstr>
      <vt:lpstr>Arial</vt:lpstr>
      <vt:lpstr>Calibri</vt:lpstr>
      <vt:lpstr>Roboto</vt:lpstr>
      <vt:lpstr>Times New Roman</vt:lpstr>
      <vt:lpstr>Trebuchet MS</vt:lpstr>
      <vt:lpstr>Wingdings 3</vt:lpstr>
      <vt:lpstr>Facet</vt:lpstr>
      <vt:lpstr>SEO PROJECT  Comprehensive SEO Audit &amp; Optimization for Organic Traffic Growth.   S.Monika|MBE11</vt:lpstr>
      <vt:lpstr>Company Selection</vt:lpstr>
      <vt:lpstr>About COGNIZANT</vt:lpstr>
      <vt:lpstr>Their Services are:</vt:lpstr>
      <vt:lpstr>PowerPoint Presentation</vt:lpstr>
      <vt:lpstr>PowerPoint Presentation</vt:lpstr>
      <vt:lpstr>                             TASK-1                            Initial Audit  Current Performance:   </vt:lpstr>
      <vt:lpstr> </vt:lpstr>
      <vt:lpstr>                                     TASK-2                       Keyword Research </vt:lpstr>
      <vt:lpstr>PowerPoint Presentation</vt:lpstr>
      <vt:lpstr>                               TASK-3           On-page SEO optimization audit</vt:lpstr>
      <vt:lpstr>PowerPoint Presentation</vt:lpstr>
      <vt:lpstr>PowerPoint Presentation</vt:lpstr>
      <vt:lpstr>                          TASK-4                           Technical SEO</vt:lpstr>
      <vt:lpstr>                          TASK-5                          Content strategy</vt:lpstr>
      <vt:lpstr>                                    TASK-6                 Off page SEO plan &amp; strategy  </vt:lpstr>
      <vt:lpstr>                  Outcome of the Project </vt:lpstr>
      <vt:lpstr>                           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MONIKA S</dc:creator>
  <cp:lastModifiedBy>MONIKA S</cp:lastModifiedBy>
  <cp:revision>13</cp:revision>
  <dcterms:created xsi:type="dcterms:W3CDTF">2024-08-05T09:41:57Z</dcterms:created>
  <dcterms:modified xsi:type="dcterms:W3CDTF">2024-09-04T10:05:39Z</dcterms:modified>
</cp:coreProperties>
</file>