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8" r:id="rId13"/>
    <p:sldId id="270" r:id="rId14"/>
    <p:sldId id="269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C72A-CC52-41C7-8E91-88AA2FDA71D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78A8C-DE50-418B-9662-836F4E5F4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8A8C-DE50-418B-9662-836F4E5F47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0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8A8C-DE50-418B-9662-836F4E5F47C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8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87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9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6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1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9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77A6-0137-433C-8D9C-918DFE2F9DBB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gnizant.com/in/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gnizant.com/in/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EC0-8A2A-8D27-D5A0-F52EB8D2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72343"/>
            <a:ext cx="8991600" cy="4702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SEO PROJECT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Comprehensive SEO Audit &amp; Optimization for Organic Traffic Growth.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S.Monika|MBE11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9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1DBC-2202-104C-47BA-9D6F3F81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289523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E299-2B7F-947F-5FF5-B5462C75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1633"/>
            <a:ext cx="8596668" cy="49397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IT solution: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CC9226-EA4D-9A52-C77D-37F8A2A43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75838"/>
              </p:ext>
            </p:extLst>
          </p:nvPr>
        </p:nvGraphicFramePr>
        <p:xfrm>
          <a:off x="1110343" y="2685142"/>
          <a:ext cx="7293427" cy="152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503">
                  <a:extLst>
                    <a:ext uri="{9D8B030D-6E8A-4147-A177-3AD203B41FA5}">
                      <a16:colId xmlns:a16="http://schemas.microsoft.com/office/drawing/2014/main" val="2344305519"/>
                    </a:ext>
                  </a:extLst>
                </a:gridCol>
                <a:gridCol w="1609506">
                  <a:extLst>
                    <a:ext uri="{9D8B030D-6E8A-4147-A177-3AD203B41FA5}">
                      <a16:colId xmlns:a16="http://schemas.microsoft.com/office/drawing/2014/main" val="3991430627"/>
                    </a:ext>
                  </a:extLst>
                </a:gridCol>
                <a:gridCol w="1485699">
                  <a:extLst>
                    <a:ext uri="{9D8B030D-6E8A-4147-A177-3AD203B41FA5}">
                      <a16:colId xmlns:a16="http://schemas.microsoft.com/office/drawing/2014/main" val="4172824067"/>
                    </a:ext>
                  </a:extLst>
                </a:gridCol>
                <a:gridCol w="1530719">
                  <a:extLst>
                    <a:ext uri="{9D8B030D-6E8A-4147-A177-3AD203B41FA5}">
                      <a16:colId xmlns:a16="http://schemas.microsoft.com/office/drawing/2014/main" val="505952252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2961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en-US" dirty="0"/>
                        <a:t>Honda financial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53.5M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7759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en-US" dirty="0"/>
                        <a:t>Toyota financial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8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9E707-BB06-304D-0FBD-3BE9C8B4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58113"/>
              </p:ext>
            </p:extLst>
          </p:nvPr>
        </p:nvGraphicFramePr>
        <p:xfrm>
          <a:off x="1110343" y="4730309"/>
          <a:ext cx="7293428" cy="165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5130521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27219068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218230374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229277781"/>
                    </a:ext>
                  </a:extLst>
                </a:gridCol>
              </a:tblGrid>
              <a:tr h="50603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61092"/>
                  </a:ext>
                </a:extLst>
              </a:tr>
              <a:tr h="506030">
                <a:tc>
                  <a:txBody>
                    <a:bodyPr/>
                    <a:lstStyle/>
                    <a:p>
                      <a:r>
                        <a:rPr lang="en-US" dirty="0"/>
                        <a:t>Sustainable IT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05644"/>
                  </a:ext>
                </a:extLst>
              </a:tr>
              <a:tr h="506030">
                <a:tc>
                  <a:txBody>
                    <a:bodyPr/>
                    <a:lstStyle/>
                    <a:p>
                      <a:r>
                        <a:rPr lang="en-US" dirty="0"/>
                        <a:t>Sustainability IT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5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D02-61B2-2A42-2D02-5FCD8E0F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32" y="99152"/>
            <a:ext cx="8596668" cy="177616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TASK-3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On-page SEO optimization audit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1A5C-7988-3D5B-C7DD-39DB5FC3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32" y="1488613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pages: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https://www.cognizant.com/in/en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site is using a secured transfer protocol.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not flagged this site for malware.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a correct number of internal and external links.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Weakness: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keyword were found in the meta description.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images on the page have no alt attribute.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H1 tags were found , for best SEO result there should be exactly 1 H1 tag on each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8113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FDD244-43B3-55F1-57CC-917DD897EA47}"/>
              </a:ext>
            </a:extLst>
          </p:cNvPr>
          <p:cNvSpPr txBox="1"/>
          <p:nvPr/>
        </p:nvSpPr>
        <p:spPr>
          <a:xfrm>
            <a:off x="374573" y="539828"/>
            <a:ext cx="8777591" cy="794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1.i)Title tag: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SEO title tag is set and is 70 character long.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ii)Meta description: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meta description is set and is 136 character long.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iii)HTML tags: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H1 tags were found , for best SEO result there should be exactly 1 H1 tag on each page.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2.Keywords: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common keywords in the page description.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3.Internal &amp; External linking: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a correct number of internal and external links.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4.Images with alt texts and descriptive file name: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images on the page have no alt attribute.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0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7501B8-C8C5-5A6E-B458-E45EFD4EB2D7}"/>
              </a:ext>
            </a:extLst>
          </p:cNvPr>
          <p:cNvSpPr txBox="1"/>
          <p:nvPr/>
        </p:nvSpPr>
        <p:spPr>
          <a:xfrm>
            <a:off x="1043061" y="1243786"/>
            <a:ext cx="850502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items:</a:t>
            </a:r>
          </a:p>
          <a:p>
            <a:pPr marL="457200" indent="-457200" rtl="0" fontAlgn="base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targeted keywords in headings, content, and image alt text.</a:t>
            </a:r>
          </a:p>
          <a:p>
            <a:pPr marL="457200" indent="-457200" rtl="0" fontAlgn="base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images with descriptive alt text and filenames.</a:t>
            </a:r>
          </a:p>
        </p:txBody>
      </p:sp>
    </p:spTree>
    <p:extLst>
      <p:ext uri="{BB962C8B-B14F-4D97-AF65-F5344CB8AC3E}">
        <p14:creationId xmlns:p14="http://schemas.microsoft.com/office/powerpoint/2010/main" val="74658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635E-A8A1-18B7-6D39-86E52F73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Technical SEO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C7F0-C2E1-DF78-B7B9-D9A606EB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93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1.Page loading time: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page is optimized properly , the time taken to load the page is        1.46 sec.</a:t>
            </a:r>
          </a:p>
          <a:p>
            <a:pPr marL="0" indent="0"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5 best practices to improve site and web page speed:</a:t>
            </a:r>
          </a:p>
          <a:p>
            <a:pPr marL="0" indent="0" algn="l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i)</a:t>
            </a: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Optimize images.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ii)Minimize HTTP requests.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iii)Set custom browser caching limits.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iv)Leverage Content Delivery Networks.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v)Choose reliable web hosting providers.</a:t>
            </a:r>
          </a:p>
          <a:p>
            <a:pPr marL="0" indent="0">
              <a:buNone/>
            </a:pPr>
            <a:br>
              <a:rPr lang="en-IN" sz="31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6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3E32-2F15-5850-42E6-4B62AEA0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Content strategy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4D845-A30B-AF75-4295-985BB50C2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574" y="2076089"/>
            <a:ext cx="944145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1.Cost-Effective Cloud Solutions: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Tips for Managing Your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optimizing cloud costs and avoiding common pitfalls.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2.Cybersecurity Best Practices for Remote Workers: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Your Data Safe ,Tips and guidelines for ensuring cybersecurity in a remote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3.The Impact of Digital Transformation on Financial Services: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technology is reshaping the financial services industry and what it means for consumers and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6751-9C70-18C3-BE9B-41C1F5C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TASK-6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Off page SEO plan &amp; strategy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37F2-C90D-2B58-22AC-65B166A0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0571"/>
            <a:ext cx="8596668" cy="419079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marketing:</a:t>
            </a: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with potential clients on social media platforms.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make up a huge chunk of reputation management.</a:t>
            </a:r>
          </a:p>
          <a:p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Building: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high-quality backlinks from relevant websites and industry publications.</a:t>
            </a:r>
          </a:p>
          <a:p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worthiness: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page SEO is a crucial in demonstrating your website’s experience, expertise, authoritativeness, and trustworthiness.</a:t>
            </a:r>
            <a:endParaRPr lang="en-US" sz="26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backlinks: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Backlinks are links on other websites that points to your websites.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5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8C8-4077-1C05-7E21-2E5625A7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Outcome of the Project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5C7A-85A2-EA39-26F2-1163F791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Improve on page SEO based on the findings.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a content marketing strategy with targeted keyword optimization.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Images with alt texts and descriptive file name.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and implement an off-page SEO strategy for link building and brand awareness.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13F5-0F27-FBAA-AE93-8B0E30F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C2EC-072E-3B8E-B755-248ECE7F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SEO audit showed that the website of “COGNIZANT” is already good in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visibility and search engine ranking but also need to implement the recommended actions.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870-3FDC-DF45-9D15-A6F667A8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4" y="1262952"/>
            <a:ext cx="6008288" cy="13169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F5D4-35CA-F13A-503E-F28C6821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086" y="2960914"/>
            <a:ext cx="10559143" cy="26341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Selected the company </a:t>
            </a:r>
            <a:r>
              <a:rPr lang="en-US" sz="2400" dirty="0"/>
              <a:t>”</a:t>
            </a:r>
            <a:r>
              <a:rPr lang="en-US" sz="2400" b="1" dirty="0"/>
              <a:t>COGNIZANT</a:t>
            </a:r>
            <a:r>
              <a:rPr lang="en-US" sz="2400" dirty="0"/>
              <a:t>” (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https://www.cognizant.com/in/en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fo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 this SEO project.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7344-048D-8627-EE9E-E254B3F1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609600"/>
            <a:ext cx="6258659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COGNIZANT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8CE7-786E-DF1D-9B98-DC967874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2057401"/>
            <a:ext cx="9742715" cy="398396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Cognizant Technology Solutions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 a global leader in digital transformation, providing a wide range of services in areas such as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companies modernize technology, reimaging processes, and transform experiences to stay ahead in our fast-changing world.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BFA0-C1DA-E35A-999C-E9475759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are: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107AB0A-4553-225B-1E70-7A16F738D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12958"/>
            <a:ext cx="613341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1.Digital Transformation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strategy and consulting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and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2.IT Services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development and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systems modernization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CB82-4768-34C1-5CF2-83F3181C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1" y="854954"/>
            <a:ext cx="666137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3.Business Process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outsourcing (BPO)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robotics process automation (RPA)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and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4.Consulting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consulting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5.Technology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and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 services (e.g., SAP, Oracle)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and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4EB6C-2D47-893F-2F6D-84CCC34C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461375"/>
            <a:ext cx="837111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.Industry Solutions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life sciences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logistics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 and consumer goods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7.Sustainability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Environmental, social, and governance (ESG) consulting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IT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management and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D82A-A46C-9B3F-E50F-757EB46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Initial Audit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Performance: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C91F-546A-CA68-3337-A54E6849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2457"/>
            <a:ext cx="8533774" cy="35687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page’s response time is under 0.2 seconds.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audit suggests that all CSS files appears to be minified.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is not using “expires” headers for the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makes 29 requests , more than 20 requests can result in slow page loading. </a:t>
            </a:r>
          </a:p>
        </p:txBody>
      </p:sp>
    </p:spTree>
    <p:extLst>
      <p:ext uri="{BB962C8B-B14F-4D97-AF65-F5344CB8AC3E}">
        <p14:creationId xmlns:p14="http://schemas.microsoft.com/office/powerpoint/2010/main" val="7333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24FD-DEAA-638E-26F5-19C85D9A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E8DC-0699-FBDC-1DF4-25AF7D89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92" y="925286"/>
            <a:ext cx="8596668" cy="4963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site is using a secured transfer protocol.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not flagged this site for malware.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a correct number of internal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links.</a:t>
            </a:r>
          </a:p>
          <a:p>
            <a:pPr marL="0" indent="0">
              <a:buNone/>
            </a:pP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keyword were found in the meta description.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images on the page have no alt attribute.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H1 tags were found , for best SEO result there should be exactly 1 H1 tag on each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C13C-079E-D8C7-34A6-8E95D81F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Keyword Research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0152-AB4E-8C9C-B2B2-8573010A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services: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A613BA-FEB9-49AC-ADEE-EE4DFB9D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95194"/>
              </p:ext>
            </p:extLst>
          </p:nvPr>
        </p:nvGraphicFramePr>
        <p:xfrm>
          <a:off x="1121227" y="2674946"/>
          <a:ext cx="6966859" cy="1426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944">
                  <a:extLst>
                    <a:ext uri="{9D8B030D-6E8A-4147-A177-3AD203B41FA5}">
                      <a16:colId xmlns:a16="http://schemas.microsoft.com/office/drawing/2014/main" val="1331638014"/>
                    </a:ext>
                  </a:extLst>
                </a:gridCol>
                <a:gridCol w="1126670">
                  <a:extLst>
                    <a:ext uri="{9D8B030D-6E8A-4147-A177-3AD203B41FA5}">
                      <a16:colId xmlns:a16="http://schemas.microsoft.com/office/drawing/2014/main" val="751010487"/>
                    </a:ext>
                  </a:extLst>
                </a:gridCol>
                <a:gridCol w="1377045">
                  <a:extLst>
                    <a:ext uri="{9D8B030D-6E8A-4147-A177-3AD203B41FA5}">
                      <a16:colId xmlns:a16="http://schemas.microsoft.com/office/drawing/2014/main" val="355959688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09154949"/>
                    </a:ext>
                  </a:extLst>
                </a:gridCol>
              </a:tblGrid>
              <a:tr h="475343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03617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dirty="0"/>
                        <a:t>Amazon cloud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2741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dirty="0"/>
                        <a:t>Cloud computing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070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330EBF-4047-CFBF-9966-BA986FF1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74885"/>
              </p:ext>
            </p:extLst>
          </p:nvPr>
        </p:nvGraphicFramePr>
        <p:xfrm>
          <a:off x="1121226" y="4615332"/>
          <a:ext cx="6966860" cy="171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917">
                  <a:extLst>
                    <a:ext uri="{9D8B030D-6E8A-4147-A177-3AD203B41FA5}">
                      <a16:colId xmlns:a16="http://schemas.microsoft.com/office/drawing/2014/main" val="28244737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23170539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3873159656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4015145225"/>
                    </a:ext>
                  </a:extLst>
                </a:gridCol>
              </a:tblGrid>
              <a:tr h="439127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63551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r>
                        <a:rPr lang="en-US" dirty="0"/>
                        <a:t>Cybersecurity services companies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6907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r>
                        <a:rPr lang="en-US" dirty="0"/>
                        <a:t>Cybersecurity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79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1019</TotalTime>
  <Words>1064</Words>
  <Application>Microsoft Office PowerPoint</Application>
  <PresentationFormat>Widescreen</PresentationFormat>
  <Paragraphs>191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SEO PROJECT  Comprehensive SEO Audit &amp; Optimization for Organic Traffic Growth.   S.Monika|MBE11</vt:lpstr>
      <vt:lpstr>Company Selection</vt:lpstr>
      <vt:lpstr>About COGNIZANT</vt:lpstr>
      <vt:lpstr>Their Services are:</vt:lpstr>
      <vt:lpstr>PowerPoint Presentation</vt:lpstr>
      <vt:lpstr>PowerPoint Presentation</vt:lpstr>
      <vt:lpstr>                             TASK-1                            Initial Audit  Current Performance:   </vt:lpstr>
      <vt:lpstr> </vt:lpstr>
      <vt:lpstr>                                     TASK-2                       Keyword Research </vt:lpstr>
      <vt:lpstr>PowerPoint Presentation</vt:lpstr>
      <vt:lpstr>                               TASK-3           On-page SEO optimization audit</vt:lpstr>
      <vt:lpstr>PowerPoint Presentation</vt:lpstr>
      <vt:lpstr>PowerPoint Presentation</vt:lpstr>
      <vt:lpstr>                          TASK-4                           Technical SEO</vt:lpstr>
      <vt:lpstr>                          TASK-5                          Content strategy</vt:lpstr>
      <vt:lpstr>                                    TASK-6                 Off page SEO plan &amp; strategy  </vt:lpstr>
      <vt:lpstr>                  Outcome of the Project </vt:lpstr>
      <vt:lpstr>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S</dc:creator>
  <cp:lastModifiedBy>MONIKA S</cp:lastModifiedBy>
  <cp:revision>12</cp:revision>
  <dcterms:created xsi:type="dcterms:W3CDTF">2024-08-05T09:41:57Z</dcterms:created>
  <dcterms:modified xsi:type="dcterms:W3CDTF">2024-08-28T15:26:40Z</dcterms:modified>
</cp:coreProperties>
</file>