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0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513BF-3110-064A-AA81-D88AC96F96AB}" type="datetimeFigureOut">
              <a:rPr lang="en-US" smtClean="0"/>
              <a:t>7/12/13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5614C-2CEE-E44B-AD66-BBFAFF4986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improvement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55" y="703605"/>
            <a:ext cx="380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nested loops in subroutine</a:t>
            </a:r>
          </a:p>
          <a:p>
            <a:r>
              <a:rPr lang="en-US" dirty="0" smtClean="0"/>
              <a:t>“stress” in </a:t>
            </a:r>
            <a:r>
              <a:rPr lang="en-US" dirty="0" err="1" smtClean="0"/>
              <a:t>psxtal.c</a:t>
            </a:r>
            <a:r>
              <a:rPr lang="en-US" dirty="0" smtClean="0"/>
              <a:t> can it be improved?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55" y="703605"/>
            <a:ext cx="3783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nested loops in subroutine</a:t>
            </a:r>
          </a:p>
          <a:p>
            <a:r>
              <a:rPr lang="en-US" dirty="0" smtClean="0"/>
              <a:t>“strain” in </a:t>
            </a:r>
            <a:r>
              <a:rPr lang="en-US" dirty="0" err="1" smtClean="0"/>
              <a:t>psxtal.c</a:t>
            </a:r>
            <a:r>
              <a:rPr lang="en-US" dirty="0" smtClean="0"/>
              <a:t> can it be improved?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55" y="703605"/>
            <a:ext cx="3997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nested loops in subroutine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Bmatrix</a:t>
            </a:r>
            <a:r>
              <a:rPr lang="en-US" dirty="0" smtClean="0"/>
              <a:t>” in </a:t>
            </a:r>
            <a:r>
              <a:rPr lang="en-US" dirty="0" err="1" smtClean="0"/>
              <a:t>psxtal.c</a:t>
            </a:r>
            <a:r>
              <a:rPr lang="en-US" dirty="0" smtClean="0"/>
              <a:t> can it be improved?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55" y="703605"/>
            <a:ext cx="3978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nested loops in subroutine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Fmatrix</a:t>
            </a:r>
            <a:r>
              <a:rPr lang="en-US" dirty="0" smtClean="0"/>
              <a:t>” in </a:t>
            </a:r>
            <a:r>
              <a:rPr lang="en-US" dirty="0" err="1" smtClean="0"/>
              <a:t>psxtal.c</a:t>
            </a:r>
            <a:r>
              <a:rPr lang="en-US" dirty="0" smtClean="0"/>
              <a:t> can it be improved?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3-07-12 at 3.04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82" y="765114"/>
            <a:ext cx="9144000" cy="596900"/>
          </a:xfrm>
          <a:prstGeom prst="rect">
            <a:avLst/>
          </a:prstGeom>
        </p:spPr>
      </p:pic>
      <p:pic>
        <p:nvPicPr>
          <p:cNvPr id="6" name="Picture 5" descr="Screen shot 2013-07-12 at 3.05.3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82" y="2033589"/>
            <a:ext cx="9144000" cy="26035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2248190" y="765114"/>
            <a:ext cx="600662" cy="1528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5251" y="2711452"/>
            <a:ext cx="8134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passing variables to subroutine is needed, multi-dimensional array or pointers,</a:t>
            </a:r>
          </a:p>
          <a:p>
            <a:r>
              <a:rPr lang="en-US" dirty="0" smtClean="0"/>
              <a:t> which is better?</a:t>
            </a:r>
          </a:p>
          <a:p>
            <a:endParaRPr lang="en-US" dirty="0" smtClean="0"/>
          </a:p>
          <a:p>
            <a:r>
              <a:rPr lang="en-US" dirty="0" smtClean="0"/>
              <a:t>consider the cases for a smaller array of size ND*ND*ND</a:t>
            </a:r>
          </a:p>
          <a:p>
            <a:r>
              <a:rPr lang="en-US" dirty="0" smtClean="0"/>
              <a:t> and a large array</a:t>
            </a:r>
            <a:r>
              <a:rPr lang="en-US" dirty="0" smtClean="0"/>
              <a:t> of size N1*N2*N3*NS*2, respectively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2 at 3.10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2" y="573913"/>
            <a:ext cx="9144001" cy="3829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368" y="4702138"/>
            <a:ext cx="8317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several double variables are passed to subroutine as pointer, why not directly pass</a:t>
            </a:r>
          </a:p>
          <a:p>
            <a:r>
              <a:rPr lang="en-US" dirty="0" smtClean="0"/>
              <a:t>double instead?</a:t>
            </a:r>
          </a:p>
          <a:p>
            <a:endParaRPr lang="en-US" dirty="0"/>
          </a:p>
        </p:txBody>
      </p:sp>
      <p:sp>
        <p:nvSpPr>
          <p:cNvPr id="6" name="Up Arrow 5"/>
          <p:cNvSpPr/>
          <p:nvPr/>
        </p:nvSpPr>
        <p:spPr>
          <a:xfrm rot="17925581">
            <a:off x="1414470" y="3137334"/>
            <a:ext cx="798022" cy="218803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2 at 3.15.1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32" y="360703"/>
            <a:ext cx="5511800" cy="259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6801" y="3354993"/>
            <a:ext cx="7866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2D array for the convenience of indices, but this leads to memory drawback.</a:t>
            </a:r>
          </a:p>
          <a:p>
            <a:r>
              <a:rPr lang="en-US" dirty="0" smtClean="0"/>
              <a:t> if change it to a 1D vector,</a:t>
            </a:r>
          </a:p>
          <a:p>
            <a:r>
              <a:rPr lang="en-US" dirty="0" smtClean="0"/>
              <a:t>when using it, indices must be calculated, which leads to additional multiplication.</a:t>
            </a:r>
          </a:p>
          <a:p>
            <a:r>
              <a:rPr lang="en-US" dirty="0" smtClean="0"/>
              <a:t>which is better? please check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3-07-12 at 3.20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3885"/>
            <a:ext cx="9144000" cy="2035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9742" y="1158373"/>
            <a:ext cx="477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check if this nested loop can be improved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2 at 3.21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94"/>
            <a:ext cx="9144000" cy="2374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2411" y="383550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you make it concise? is “</a:t>
            </a:r>
            <a:r>
              <a:rPr lang="en-US" dirty="0" err="1" smtClean="0"/>
              <a:t>ic</a:t>
            </a:r>
            <a:r>
              <a:rPr lang="en-US" dirty="0" smtClean="0"/>
              <a:t>” even necessary?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2 at 3.24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5" y="281551"/>
            <a:ext cx="9144000" cy="4327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2213" y="5131165"/>
            <a:ext cx="34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this nested loop be </a:t>
            </a:r>
            <a:r>
              <a:rPr lang="en-US" dirty="0" err="1" smtClean="0"/>
              <a:t>imporved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2 at 3.25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03"/>
            <a:ext cx="9144000" cy="461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213" y="4946499"/>
            <a:ext cx="34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this nested loop be </a:t>
            </a:r>
            <a:r>
              <a:rPr lang="en-US" dirty="0" err="1" smtClean="0"/>
              <a:t>imporved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7-12 at 3.27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451"/>
            <a:ext cx="9144000" cy="30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8022" y="1844817"/>
            <a:ext cx="840604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includes a lot of I/O. Instead of output the data using </a:t>
            </a:r>
            <a:r>
              <a:rPr lang="en-US" dirty="0" err="1" smtClean="0"/>
              <a:t>fprintf</a:t>
            </a:r>
            <a:r>
              <a:rPr lang="en-US" dirty="0" smtClean="0"/>
              <a:t> by N1*N2*N3*NS </a:t>
            </a:r>
          </a:p>
          <a:p>
            <a:r>
              <a:rPr lang="en-US" dirty="0" smtClean="0"/>
              <a:t>times, will use </a:t>
            </a:r>
            <a:r>
              <a:rPr lang="en-US" dirty="0" err="1" smtClean="0"/>
              <a:t>fwrite</a:t>
            </a:r>
            <a:r>
              <a:rPr lang="en-US" dirty="0" smtClean="0"/>
              <a:t> better? </a:t>
            </a:r>
          </a:p>
          <a:p>
            <a:r>
              <a:rPr lang="en-US" dirty="0" smtClean="0"/>
              <a:t>what’s the time for </a:t>
            </a:r>
            <a:r>
              <a:rPr lang="en-US" dirty="0" err="1" smtClean="0"/>
              <a:t>fprintf</a:t>
            </a:r>
            <a:r>
              <a:rPr lang="en-US" dirty="0" smtClean="0"/>
              <a:t> and </a:t>
            </a:r>
            <a:r>
              <a:rPr lang="en-US" dirty="0" err="1" smtClean="0"/>
              <a:t>fwrite</a:t>
            </a:r>
            <a:r>
              <a:rPr lang="en-US" dirty="0" smtClean="0"/>
              <a:t>. (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step :open the </a:t>
            </a:r>
            <a:r>
              <a:rPr lang="en-US" dirty="0" err="1" smtClean="0"/>
              <a:t>stress.dat</a:t>
            </a:r>
            <a:r>
              <a:rPr lang="en-US" dirty="0" smtClean="0"/>
              <a:t> file into your script and </a:t>
            </a:r>
          </a:p>
          <a:p>
            <a:r>
              <a:rPr lang="en-US" dirty="0" err="1" smtClean="0"/>
              <a:t>fprintf</a:t>
            </a:r>
            <a:r>
              <a:rPr lang="en-US" dirty="0" smtClean="0"/>
              <a:t> it using a nested loop and  </a:t>
            </a:r>
            <a:r>
              <a:rPr lang="en-US" dirty="0" err="1" smtClean="0"/>
              <a:t>fwrite</a:t>
            </a:r>
            <a:r>
              <a:rPr lang="en-US" dirty="0" smtClean="0"/>
              <a:t>, respectively)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 do the above step in slip-</a:t>
            </a:r>
            <a:r>
              <a:rPr lang="en-US" dirty="0" err="1" smtClean="0"/>
              <a:t>gb.c</a:t>
            </a:r>
            <a:r>
              <a:rPr lang="en-US" dirty="0" smtClean="0"/>
              <a:t> or </a:t>
            </a:r>
            <a:r>
              <a:rPr lang="en-US" dirty="0" err="1" smtClean="0"/>
              <a:t>psxtal.c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295</Words>
  <Application>Microsoft Macintosh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Code improvement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improvement</dc:title>
  <dc:creator>Lei Cao</dc:creator>
  <cp:lastModifiedBy>Lei Cao</cp:lastModifiedBy>
  <cp:revision>1</cp:revision>
  <dcterms:created xsi:type="dcterms:W3CDTF">2013-07-12T19:02:53Z</dcterms:created>
  <dcterms:modified xsi:type="dcterms:W3CDTF">2013-07-12T19:35:47Z</dcterms:modified>
</cp:coreProperties>
</file>