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296" r:id="rId3"/>
    <p:sldId id="258" r:id="rId4"/>
    <p:sldId id="303" r:id="rId5"/>
    <p:sldId id="304" r:id="rId6"/>
    <p:sldId id="305" r:id="rId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4F05B3-0818-46BB-B8FE-D5F8DFAD2784}" v="43" dt="2023-06-20T00:22:43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0747" autoAdjust="0"/>
  </p:normalViewPr>
  <p:slideViewPr>
    <p:cSldViewPr>
      <p:cViewPr varScale="1">
        <p:scale>
          <a:sx n="103" d="100"/>
          <a:sy n="103" d="100"/>
        </p:scale>
        <p:origin x="989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1200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ero Hernandez, Samuel A" userId="307b1ca1-b588-4506-ad4e-8588c9406299" providerId="ADAL" clId="{384F05B3-0818-46BB-B8FE-D5F8DFAD2784}"/>
    <pc:docChg chg="undo custSel addSld delSld modSld sldOrd modMainMaster">
      <pc:chgData name="Montero Hernandez, Samuel A" userId="307b1ca1-b588-4506-ad4e-8588c9406299" providerId="ADAL" clId="{384F05B3-0818-46BB-B8FE-D5F8DFAD2784}" dt="2023-06-20T00:22:52.839" v="1169" actId="20577"/>
      <pc:docMkLst>
        <pc:docMk/>
      </pc:docMkLst>
      <pc:sldChg chg="addSp delSp modSp mod">
        <pc:chgData name="Montero Hernandez, Samuel A" userId="307b1ca1-b588-4506-ad4e-8588c9406299" providerId="ADAL" clId="{384F05B3-0818-46BB-B8FE-D5F8DFAD2784}" dt="2023-06-20T00:22:52.839" v="1169" actId="20577"/>
        <pc:sldMkLst>
          <pc:docMk/>
          <pc:sldMk cId="0" sldId="256"/>
        </pc:sldMkLst>
        <pc:spChg chg="mod">
          <ac:chgData name="Montero Hernandez, Samuel A" userId="307b1ca1-b588-4506-ad4e-8588c9406299" providerId="ADAL" clId="{384F05B3-0818-46BB-B8FE-D5F8DFAD2784}" dt="2023-06-17T22:43:28.204" v="35" actId="20577"/>
          <ac:spMkLst>
            <pc:docMk/>
            <pc:sldMk cId="0" sldId="256"/>
            <ac:spMk id="13313" creationId="{F9092B97-A847-E846-BDFE-E6987666C40D}"/>
          </ac:spMkLst>
        </pc:spChg>
        <pc:spChg chg="mod">
          <ac:chgData name="Montero Hernandez, Samuel A" userId="307b1ca1-b588-4506-ad4e-8588c9406299" providerId="ADAL" clId="{384F05B3-0818-46BB-B8FE-D5F8DFAD2784}" dt="2023-06-20T00:22:52.839" v="1169" actId="20577"/>
          <ac:spMkLst>
            <pc:docMk/>
            <pc:sldMk cId="0" sldId="256"/>
            <ac:spMk id="13314" creationId="{1A07D267-448F-AE4A-9233-E3321FD2B161}"/>
          </ac:spMkLst>
        </pc:spChg>
        <pc:picChg chg="add del mod">
          <ac:chgData name="Montero Hernandez, Samuel A" userId="307b1ca1-b588-4506-ad4e-8588c9406299" providerId="ADAL" clId="{384F05B3-0818-46BB-B8FE-D5F8DFAD2784}" dt="2023-06-17T22:45:27.504" v="58" actId="478"/>
          <ac:picMkLst>
            <pc:docMk/>
            <pc:sldMk cId="0" sldId="256"/>
            <ac:picMk id="1026" creationId="{CC3168DE-35C6-28B4-641F-81199AA87AE2}"/>
          </ac:picMkLst>
        </pc:picChg>
      </pc:sldChg>
      <pc:sldChg chg="modSp mod">
        <pc:chgData name="Montero Hernandez, Samuel A" userId="307b1ca1-b588-4506-ad4e-8588c9406299" providerId="ADAL" clId="{384F05B3-0818-46BB-B8FE-D5F8DFAD2784}" dt="2023-06-17T22:53:37.526" v="503" actId="20577"/>
        <pc:sldMkLst>
          <pc:docMk/>
          <pc:sldMk cId="2311723602" sldId="258"/>
        </pc:sldMkLst>
        <pc:spChg chg="mod">
          <ac:chgData name="Montero Hernandez, Samuel A" userId="307b1ca1-b588-4506-ad4e-8588c9406299" providerId="ADAL" clId="{384F05B3-0818-46BB-B8FE-D5F8DFAD2784}" dt="2023-06-17T22:49:13.449" v="151" actId="20577"/>
          <ac:spMkLst>
            <pc:docMk/>
            <pc:sldMk cId="2311723602" sldId="258"/>
            <ac:spMk id="2" creationId="{4C1B9818-0CB5-B9F5-E0F0-7F4866B34E0D}"/>
          </ac:spMkLst>
        </pc:spChg>
        <pc:spChg chg="mod">
          <ac:chgData name="Montero Hernandez, Samuel A" userId="307b1ca1-b588-4506-ad4e-8588c9406299" providerId="ADAL" clId="{384F05B3-0818-46BB-B8FE-D5F8DFAD2784}" dt="2023-06-17T22:53:37.526" v="503" actId="20577"/>
          <ac:spMkLst>
            <pc:docMk/>
            <pc:sldMk cId="2311723602" sldId="258"/>
            <ac:spMk id="3" creationId="{C44FCF06-B685-6480-1684-EBE5CEB17BDD}"/>
          </ac:spMkLst>
        </pc:spChg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1004187577" sldId="261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2611118172" sldId="263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1520533749" sldId="274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99344202" sldId="275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982169651" sldId="276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1822196962" sldId="277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3670484505" sldId="279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2969111679" sldId="280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709407287" sldId="281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1585572089" sldId="282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4130497544" sldId="283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2616387911" sldId="284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798582862" sldId="285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1349095826" sldId="287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2927704849" sldId="288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4149443137" sldId="289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2875983859" sldId="290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3873591768" sldId="292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3703240969" sldId="294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2654378067" sldId="295"/>
        </pc:sldMkLst>
      </pc:sldChg>
      <pc:sldChg chg="addSp delSp modSp mod ord">
        <pc:chgData name="Montero Hernandez, Samuel A" userId="307b1ca1-b588-4506-ad4e-8588c9406299" providerId="ADAL" clId="{384F05B3-0818-46BB-B8FE-D5F8DFAD2784}" dt="2023-06-19T15:18:31.958" v="865"/>
        <pc:sldMkLst>
          <pc:docMk/>
          <pc:sldMk cId="236366345" sldId="296"/>
        </pc:sldMkLst>
        <pc:spChg chg="del">
          <ac:chgData name="Montero Hernandez, Samuel A" userId="307b1ca1-b588-4506-ad4e-8588c9406299" providerId="ADAL" clId="{384F05B3-0818-46BB-B8FE-D5F8DFAD2784}" dt="2023-06-17T23:55:47.512" v="770" actId="478"/>
          <ac:spMkLst>
            <pc:docMk/>
            <pc:sldMk cId="236366345" sldId="296"/>
            <ac:spMk id="2" creationId="{6A7D8CE3-D8B1-EECF-AAB6-B8F0A386DEE8}"/>
          </ac:spMkLst>
        </pc:spChg>
        <pc:spChg chg="add mod">
          <ac:chgData name="Montero Hernandez, Samuel A" userId="307b1ca1-b588-4506-ad4e-8588c9406299" providerId="ADAL" clId="{384F05B3-0818-46BB-B8FE-D5F8DFAD2784}" dt="2023-06-19T15:09:23.615" v="792" actId="1076"/>
          <ac:spMkLst>
            <pc:docMk/>
            <pc:sldMk cId="236366345" sldId="296"/>
            <ac:spMk id="2" creationId="{CDFE8C1E-ADDB-DC24-BF11-259871B735BB}"/>
          </ac:spMkLst>
        </pc:spChg>
        <pc:spChg chg="add mod">
          <ac:chgData name="Montero Hernandez, Samuel A" userId="307b1ca1-b588-4506-ad4e-8588c9406299" providerId="ADAL" clId="{384F05B3-0818-46BB-B8FE-D5F8DFAD2784}" dt="2023-06-19T15:07:21.656" v="779" actId="20577"/>
          <ac:spMkLst>
            <pc:docMk/>
            <pc:sldMk cId="236366345" sldId="296"/>
            <ac:spMk id="3" creationId="{FE65E7F7-9C1E-0837-3463-594AA57A9C6E}"/>
          </ac:spMkLst>
        </pc:spChg>
        <pc:spChg chg="del">
          <ac:chgData name="Montero Hernandez, Samuel A" userId="307b1ca1-b588-4506-ad4e-8588c9406299" providerId="ADAL" clId="{384F05B3-0818-46BB-B8FE-D5F8DFAD2784}" dt="2023-06-17T23:55:47.512" v="770" actId="478"/>
          <ac:spMkLst>
            <pc:docMk/>
            <pc:sldMk cId="236366345" sldId="296"/>
            <ac:spMk id="5" creationId="{58263D13-D17B-D92F-134B-AD6F214B2716}"/>
          </ac:spMkLst>
        </pc:spChg>
        <pc:spChg chg="del">
          <ac:chgData name="Montero Hernandez, Samuel A" userId="307b1ca1-b588-4506-ad4e-8588c9406299" providerId="ADAL" clId="{384F05B3-0818-46BB-B8FE-D5F8DFAD2784}" dt="2023-06-17T23:55:50.204" v="771" actId="478"/>
          <ac:spMkLst>
            <pc:docMk/>
            <pc:sldMk cId="236366345" sldId="296"/>
            <ac:spMk id="14" creationId="{17422FE1-1B3B-6DB8-BB79-5D089126ED85}"/>
          </ac:spMkLst>
        </pc:spChg>
        <pc:spChg chg="del">
          <ac:chgData name="Montero Hernandez, Samuel A" userId="307b1ca1-b588-4506-ad4e-8588c9406299" providerId="ADAL" clId="{384F05B3-0818-46BB-B8FE-D5F8DFAD2784}" dt="2023-06-17T23:55:47.512" v="770" actId="478"/>
          <ac:spMkLst>
            <pc:docMk/>
            <pc:sldMk cId="236366345" sldId="296"/>
            <ac:spMk id="15" creationId="{F4091B87-D634-07C6-D4A5-E4B89851E154}"/>
          </ac:spMkLst>
        </pc:spChg>
        <pc:picChg chg="del">
          <ac:chgData name="Montero Hernandez, Samuel A" userId="307b1ca1-b588-4506-ad4e-8588c9406299" providerId="ADAL" clId="{384F05B3-0818-46BB-B8FE-D5F8DFAD2784}" dt="2023-06-17T23:55:47.512" v="770" actId="478"/>
          <ac:picMkLst>
            <pc:docMk/>
            <pc:sldMk cId="236366345" sldId="296"/>
            <ac:picMk id="1028" creationId="{56647DF0-5178-EAE6-93BA-EE4C12108FC9}"/>
          </ac:picMkLst>
        </pc:picChg>
        <pc:picChg chg="del">
          <ac:chgData name="Montero Hernandez, Samuel A" userId="307b1ca1-b588-4506-ad4e-8588c9406299" providerId="ADAL" clId="{384F05B3-0818-46BB-B8FE-D5F8DFAD2784}" dt="2023-06-17T23:55:47.512" v="770" actId="478"/>
          <ac:picMkLst>
            <pc:docMk/>
            <pc:sldMk cId="236366345" sldId="296"/>
            <ac:picMk id="1030" creationId="{ADA96B75-998D-3079-4103-D60716A5993A}"/>
          </ac:picMkLst>
        </pc:picChg>
        <pc:cxnChg chg="del">
          <ac:chgData name="Montero Hernandez, Samuel A" userId="307b1ca1-b588-4506-ad4e-8588c9406299" providerId="ADAL" clId="{384F05B3-0818-46BB-B8FE-D5F8DFAD2784}" dt="2023-06-17T23:55:47.512" v="770" actId="478"/>
          <ac:cxnSpMkLst>
            <pc:docMk/>
            <pc:sldMk cId="236366345" sldId="296"/>
            <ac:cxnSpMk id="7" creationId="{6221A844-5B38-9F70-BBCD-875E877AC314}"/>
          </ac:cxnSpMkLst>
        </pc:cxnChg>
        <pc:cxnChg chg="del">
          <ac:chgData name="Montero Hernandez, Samuel A" userId="307b1ca1-b588-4506-ad4e-8588c9406299" providerId="ADAL" clId="{384F05B3-0818-46BB-B8FE-D5F8DFAD2784}" dt="2023-06-17T23:55:47.512" v="770" actId="478"/>
          <ac:cxnSpMkLst>
            <pc:docMk/>
            <pc:sldMk cId="236366345" sldId="296"/>
            <ac:cxnSpMk id="9" creationId="{F7EA4AF2-F175-D40D-B5C9-67D1A4E3B215}"/>
          </ac:cxnSpMkLst>
        </pc:cxnChg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0" sldId="297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0" sldId="298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2796565059" sldId="299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0" sldId="300"/>
        </pc:sldMkLst>
      </pc:sldChg>
      <pc:sldChg chg="addSp modSp del mod">
        <pc:chgData name="Montero Hernandez, Samuel A" userId="307b1ca1-b588-4506-ad4e-8588c9406299" providerId="ADAL" clId="{384F05B3-0818-46BB-B8FE-D5F8DFAD2784}" dt="2023-06-19T15:19:45.867" v="874" actId="47"/>
        <pc:sldMkLst>
          <pc:docMk/>
          <pc:sldMk cId="161803112" sldId="301"/>
        </pc:sldMkLst>
        <pc:spChg chg="mod">
          <ac:chgData name="Montero Hernandez, Samuel A" userId="307b1ca1-b588-4506-ad4e-8588c9406299" providerId="ADAL" clId="{384F05B3-0818-46BB-B8FE-D5F8DFAD2784}" dt="2023-06-19T15:09:53.874" v="812" actId="20577"/>
          <ac:spMkLst>
            <pc:docMk/>
            <pc:sldMk cId="161803112" sldId="301"/>
            <ac:spMk id="3" creationId="{19DEF9A2-0390-BE9A-F0A6-4893981807C5}"/>
          </ac:spMkLst>
        </pc:spChg>
        <pc:spChg chg="mod">
          <ac:chgData name="Montero Hernandez, Samuel A" userId="307b1ca1-b588-4506-ad4e-8588c9406299" providerId="ADAL" clId="{384F05B3-0818-46BB-B8FE-D5F8DFAD2784}" dt="2023-06-19T15:19:09.499" v="867" actId="6549"/>
          <ac:spMkLst>
            <pc:docMk/>
            <pc:sldMk cId="161803112" sldId="301"/>
            <ac:spMk id="4" creationId="{4E5C5F76-5103-3AF2-9F92-0B0364240608}"/>
          </ac:spMkLst>
        </pc:spChg>
        <pc:picChg chg="add mod">
          <ac:chgData name="Montero Hernandez, Samuel A" userId="307b1ca1-b588-4506-ad4e-8588c9406299" providerId="ADAL" clId="{384F05B3-0818-46BB-B8FE-D5F8DFAD2784}" dt="2023-06-19T15:17:27.787" v="862" actId="1076"/>
          <ac:picMkLst>
            <pc:docMk/>
            <pc:sldMk cId="161803112" sldId="301"/>
            <ac:picMk id="6" creationId="{8C275019-FCCA-C083-E966-5A902C437F66}"/>
          </ac:picMkLst>
        </pc:picChg>
      </pc:sldChg>
      <pc:sldChg chg="del">
        <pc:chgData name="Montero Hernandez, Samuel A" userId="307b1ca1-b588-4506-ad4e-8588c9406299" providerId="ADAL" clId="{384F05B3-0818-46BB-B8FE-D5F8DFAD2784}" dt="2023-06-19T15:18:10.283" v="863" actId="47"/>
        <pc:sldMkLst>
          <pc:docMk/>
          <pc:sldMk cId="4156573033" sldId="302"/>
        </pc:sldMkLst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416556170" sldId="303"/>
        </pc:sldMkLst>
      </pc:sldChg>
      <pc:sldChg chg="addSp delSp modSp new mod">
        <pc:chgData name="Montero Hernandez, Samuel A" userId="307b1ca1-b588-4506-ad4e-8588c9406299" providerId="ADAL" clId="{384F05B3-0818-46BB-B8FE-D5F8DFAD2784}" dt="2023-06-19T19:31:54.581" v="977" actId="478"/>
        <pc:sldMkLst>
          <pc:docMk/>
          <pc:sldMk cId="3647591442" sldId="303"/>
        </pc:sldMkLst>
        <pc:spChg chg="mod">
          <ac:chgData name="Montero Hernandez, Samuel A" userId="307b1ca1-b588-4506-ad4e-8588c9406299" providerId="ADAL" clId="{384F05B3-0818-46BB-B8FE-D5F8DFAD2784}" dt="2023-06-17T22:53:51.974" v="509" actId="20577"/>
          <ac:spMkLst>
            <pc:docMk/>
            <pc:sldMk cId="3647591442" sldId="303"/>
            <ac:spMk id="2" creationId="{0BC30F4E-82CC-506C-5D85-1703211A80DB}"/>
          </ac:spMkLst>
        </pc:spChg>
        <pc:spChg chg="mod">
          <ac:chgData name="Montero Hernandez, Samuel A" userId="307b1ca1-b588-4506-ad4e-8588c9406299" providerId="ADAL" clId="{384F05B3-0818-46BB-B8FE-D5F8DFAD2784}" dt="2023-06-19T19:31:46.522" v="975" actId="6549"/>
          <ac:spMkLst>
            <pc:docMk/>
            <pc:sldMk cId="3647591442" sldId="303"/>
            <ac:spMk id="3" creationId="{32472903-38C0-E369-3748-95B22737D59A}"/>
          </ac:spMkLst>
        </pc:spChg>
        <pc:picChg chg="add del mod">
          <ac:chgData name="Montero Hernandez, Samuel A" userId="307b1ca1-b588-4506-ad4e-8588c9406299" providerId="ADAL" clId="{384F05B3-0818-46BB-B8FE-D5F8DFAD2784}" dt="2023-06-19T19:31:54.581" v="977" actId="478"/>
          <ac:picMkLst>
            <pc:docMk/>
            <pc:sldMk cId="3647591442" sldId="303"/>
            <ac:picMk id="5" creationId="{9D9BB65D-6CBE-8F9D-1354-52E7A55C30A2}"/>
          </ac:picMkLst>
        </pc:picChg>
      </pc:sldChg>
      <pc:sldChg chg="del">
        <pc:chgData name="Montero Hernandez, Samuel A" userId="307b1ca1-b588-4506-ad4e-8588c9406299" providerId="ADAL" clId="{384F05B3-0818-46BB-B8FE-D5F8DFAD2784}" dt="2023-06-17T22:47:23.237" v="74" actId="47"/>
        <pc:sldMkLst>
          <pc:docMk/>
          <pc:sldMk cId="558954854" sldId="304"/>
        </pc:sldMkLst>
      </pc:sldChg>
      <pc:sldChg chg="addSp delSp modSp add mod">
        <pc:chgData name="Montero Hernandez, Samuel A" userId="307b1ca1-b588-4506-ad4e-8588c9406299" providerId="ADAL" clId="{384F05B3-0818-46BB-B8FE-D5F8DFAD2784}" dt="2023-06-19T19:31:39.578" v="974" actId="478"/>
        <pc:sldMkLst>
          <pc:docMk/>
          <pc:sldMk cId="581835581" sldId="304"/>
        </pc:sldMkLst>
        <pc:spChg chg="mod">
          <ac:chgData name="Montero Hernandez, Samuel A" userId="307b1ca1-b588-4506-ad4e-8588c9406299" providerId="ADAL" clId="{384F05B3-0818-46BB-B8FE-D5F8DFAD2784}" dt="2023-06-19T19:31:27.060" v="973" actId="5793"/>
          <ac:spMkLst>
            <pc:docMk/>
            <pc:sldMk cId="581835581" sldId="304"/>
            <ac:spMk id="3" creationId="{32472903-38C0-E369-3748-95B22737D59A}"/>
          </ac:spMkLst>
        </pc:spChg>
        <pc:spChg chg="add del">
          <ac:chgData name="Montero Hernandez, Samuel A" userId="307b1ca1-b588-4506-ad4e-8588c9406299" providerId="ADAL" clId="{384F05B3-0818-46BB-B8FE-D5F8DFAD2784}" dt="2023-06-19T19:30:23.631" v="930"/>
          <ac:spMkLst>
            <pc:docMk/>
            <pc:sldMk cId="581835581" sldId="304"/>
            <ac:spMk id="6" creationId="{718674F2-F56C-76CA-6208-269F0542B938}"/>
          </ac:spMkLst>
        </pc:spChg>
        <pc:spChg chg="add del">
          <ac:chgData name="Montero Hernandez, Samuel A" userId="307b1ca1-b588-4506-ad4e-8588c9406299" providerId="ADAL" clId="{384F05B3-0818-46BB-B8FE-D5F8DFAD2784}" dt="2023-06-19T19:30:28.293" v="932"/>
          <ac:spMkLst>
            <pc:docMk/>
            <pc:sldMk cId="581835581" sldId="304"/>
            <ac:spMk id="7" creationId="{C342F319-2555-3846-C4C8-ACA3118410A7}"/>
          </ac:spMkLst>
        </pc:spChg>
        <pc:spChg chg="add del">
          <ac:chgData name="Montero Hernandez, Samuel A" userId="307b1ca1-b588-4506-ad4e-8588c9406299" providerId="ADAL" clId="{384F05B3-0818-46BB-B8FE-D5F8DFAD2784}" dt="2023-06-19T19:30:36.618" v="934"/>
          <ac:spMkLst>
            <pc:docMk/>
            <pc:sldMk cId="581835581" sldId="304"/>
            <ac:spMk id="8" creationId="{9F9AE77B-36DE-CE27-5A5F-F118F8DB658F}"/>
          </ac:spMkLst>
        </pc:spChg>
        <pc:picChg chg="del">
          <ac:chgData name="Montero Hernandez, Samuel A" userId="307b1ca1-b588-4506-ad4e-8588c9406299" providerId="ADAL" clId="{384F05B3-0818-46BB-B8FE-D5F8DFAD2784}" dt="2023-06-19T19:31:39.578" v="974" actId="478"/>
          <ac:picMkLst>
            <pc:docMk/>
            <pc:sldMk cId="581835581" sldId="304"/>
            <ac:picMk id="5" creationId="{9D9BB65D-6CBE-8F9D-1354-52E7A55C30A2}"/>
          </ac:picMkLst>
        </pc:picChg>
      </pc:sldChg>
      <pc:sldChg chg="modSp new mod">
        <pc:chgData name="Montero Hernandez, Samuel A" userId="307b1ca1-b588-4506-ad4e-8588c9406299" providerId="ADAL" clId="{384F05B3-0818-46BB-B8FE-D5F8DFAD2784}" dt="2023-06-20T00:22:20.583" v="1119" actId="255"/>
        <pc:sldMkLst>
          <pc:docMk/>
          <pc:sldMk cId="4285416080" sldId="305"/>
        </pc:sldMkLst>
        <pc:spChg chg="mod">
          <ac:chgData name="Montero Hernandez, Samuel A" userId="307b1ca1-b588-4506-ad4e-8588c9406299" providerId="ADAL" clId="{384F05B3-0818-46BB-B8FE-D5F8DFAD2784}" dt="2023-06-20T00:21:51.627" v="1115" actId="20577"/>
          <ac:spMkLst>
            <pc:docMk/>
            <pc:sldMk cId="4285416080" sldId="305"/>
            <ac:spMk id="2" creationId="{34039F59-3A75-F124-FBD9-24E64A986845}"/>
          </ac:spMkLst>
        </pc:spChg>
        <pc:spChg chg="mod">
          <ac:chgData name="Montero Hernandez, Samuel A" userId="307b1ca1-b588-4506-ad4e-8588c9406299" providerId="ADAL" clId="{384F05B3-0818-46BB-B8FE-D5F8DFAD2784}" dt="2023-06-20T00:22:20.583" v="1119" actId="255"/>
          <ac:spMkLst>
            <pc:docMk/>
            <pc:sldMk cId="4285416080" sldId="305"/>
            <ac:spMk id="3" creationId="{4A038683-21A1-3B78-157D-EBB36A5705CE}"/>
          </ac:spMkLst>
        </pc:spChg>
      </pc:sldChg>
      <pc:sldMasterChg chg="addSp delSp modSp mod">
        <pc:chgData name="Montero Hernandez, Samuel A" userId="307b1ca1-b588-4506-ad4e-8588c9406299" providerId="ADAL" clId="{384F05B3-0818-46BB-B8FE-D5F8DFAD2784}" dt="2023-06-19T19:35:57.544" v="993" actId="2711"/>
        <pc:sldMasterMkLst>
          <pc:docMk/>
          <pc:sldMasterMk cId="0" sldId="2147483696"/>
        </pc:sldMasterMkLst>
        <pc:spChg chg="mod">
          <ac:chgData name="Montero Hernandez, Samuel A" userId="307b1ca1-b588-4506-ad4e-8588c9406299" providerId="ADAL" clId="{384F05B3-0818-46BB-B8FE-D5F8DFAD2784}" dt="2023-06-19T19:35:57.544" v="993" actId="2711"/>
          <ac:spMkLst>
            <pc:docMk/>
            <pc:sldMasterMk cId="0" sldId="2147483696"/>
            <ac:spMk id="10" creationId="{8C9CBC1F-6FEB-0541-BC69-0EA56E8665B5}"/>
          </ac:spMkLst>
        </pc:spChg>
        <pc:picChg chg="del mod">
          <ac:chgData name="Montero Hernandez, Samuel A" userId="307b1ca1-b588-4506-ad4e-8588c9406299" providerId="ADAL" clId="{384F05B3-0818-46BB-B8FE-D5F8DFAD2784}" dt="2023-06-19T19:32:28.846" v="978" actId="478"/>
          <ac:picMkLst>
            <pc:docMk/>
            <pc:sldMasterMk cId="0" sldId="2147483696"/>
            <ac:picMk id="16" creationId="{D9E98F67-54D2-8242-9230-91890B97EC7F}"/>
          </ac:picMkLst>
        </pc:picChg>
        <pc:picChg chg="add mod">
          <ac:chgData name="Montero Hernandez, Samuel A" userId="307b1ca1-b588-4506-ad4e-8588c9406299" providerId="ADAL" clId="{384F05B3-0818-46BB-B8FE-D5F8DFAD2784}" dt="2023-06-19T19:33:15.266" v="981" actId="14100"/>
          <ac:picMkLst>
            <pc:docMk/>
            <pc:sldMasterMk cId="0" sldId="2147483696"/>
            <ac:picMk id="2050" creationId="{768477CA-C9B8-1B68-40AC-12BF9C62BAFF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7AF7A9F-FC2F-B146-A32A-EBE0E30727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96F31C1-A6ED-3D4C-8D02-D576EEA2EC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F8E7DA1A-5932-A442-9700-B9AFC7DFFC0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7FF88B9-DD8D-B24A-944A-16B2527438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478AAF35-C9B0-A241-B455-15ECBDFD9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5B7B0B0-BF5D-8147-93CC-202C96ABCB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988263B-68C1-4049-B026-5FCB717E44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F433A89-F651-0E41-B73D-2CE2F3B14C0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7C974E4-68F6-704B-933A-9FBFF58E9E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CA365EE-157A-234B-9EA7-B4B32FDAFA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A7FDA28-4C58-ED48-8DF6-7C98C68F7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49C1763A-0876-B845-9831-CB8F16958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AF0149-9230-054A-849B-0F262786FB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0818F-6B47-D046-89B0-5B7E61D7950C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C919926-9A2B-784E-982F-09CD3C923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72E3025-0C13-CB43-A533-3D713640D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1763A-0876-B845-9831-CB8F1695892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91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1031B042-D5A5-1841-8472-023B2C77E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7463"/>
            <a:ext cx="9144000" cy="21717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24150"/>
            <a:ext cx="6858000" cy="12418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1972171-6A13-E843-97EF-71322E18AB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0496" y="1217613"/>
            <a:ext cx="6858000" cy="9715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72AAEF-95F3-38A0-36E1-1880FF5DE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BDD5-A065-4573-A6F3-1AD1B475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C356ED4-25F2-B741-AE27-7BC284FDE9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693FF1-60C2-CC43-969A-CBCBE0CF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66750"/>
            <a:ext cx="5727247" cy="3429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B30B78-E5A5-E44B-B5B9-DC9CCE73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66750"/>
            <a:ext cx="2514600" cy="34290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CE33DA00-3798-724E-BC70-EFF58AB5B19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611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1950"/>
            <a:ext cx="7886700" cy="84137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2667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7A26A8CD-D1B4-8A41-9BC1-7A51C82B386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2658C-13EF-0991-0834-7B29EE54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DD5-A065-4573-A6F3-1AD1B475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4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0D79652-BE4B-E542-90BB-EFC685BB7A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47750"/>
            <a:ext cx="7886700" cy="21395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87303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4130653-447F-A641-B7D3-487B64F2945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5518FB-B9D2-5274-63DA-B49788FA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DD5-A065-4573-A6F3-1AD1B475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7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E9998AC0-C157-6D4B-BFA0-036BABB195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6750"/>
            <a:ext cx="7886700" cy="533399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DC54822-E97F-8E42-B0DF-8A631D70920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5E96C-AE63-FC6E-AB21-B1B85EB9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DD5-A065-4573-A6F3-1AD1B475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0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62BBF5C-6D45-E74B-B4D1-5A1F6F1A00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7520"/>
            <a:ext cx="7886700" cy="887227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293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7"/>
            <a:ext cx="3887391" cy="2293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63438EA5-6F41-E64A-88F5-15866CF2CAF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40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1830A0BA-66B8-7946-9DFC-D199E32CFD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5" y="666750"/>
            <a:ext cx="7886700" cy="46037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00CE9672-4FB9-DD40-9829-1E916BB3608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131F8-49B3-2909-13DC-9403A901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DD5-A065-4573-A6F3-1AD1B475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2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4D97962-6A10-D143-8C75-9531E10DAE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D86C329D-B7BE-5546-ACD0-6AE546355C3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997E1-8CE7-245E-EAB0-79494BE1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DD5-A065-4573-A6F3-1AD1B475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0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861852E-40D2-B448-B418-7AA970A3CD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79" y="590550"/>
            <a:ext cx="2949178" cy="11049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92969"/>
            <a:ext cx="4629150" cy="32789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95451"/>
            <a:ext cx="2949178" cy="247649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AADEBE4C-8031-B240-A7D1-868351DE820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827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240C7D1A-D81D-D341-89F4-6A0A3D9A46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0"/>
            <a:ext cx="2949178" cy="10667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278981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4765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18C347D-B181-0348-AE1D-7049DF15889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186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89084D-70EB-D343-A345-C82631574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66750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AC9DE31-7BFB-794F-A4A0-FF366B678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762125"/>
            <a:ext cx="78867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B0A5EFE-ABF3-A443-8C07-FEED45DAEB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8" y="-4763"/>
            <a:ext cx="9144000" cy="368301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9CBC1F-6FEB-0541-BC69-0EA56E8665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0" y="4845050"/>
            <a:ext cx="466407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900" b="1" i="0" baseline="0" dirty="0">
                <a:latin typeface="Arial Bold" charset="0"/>
                <a:ea typeface="Osaka" charset="0"/>
              </a:rPr>
              <a:t>CADIS </a:t>
            </a:r>
            <a:r>
              <a:rPr lang="en-US" altLang="en-US" sz="900" b="0" i="0" baseline="0" dirty="0">
                <a:latin typeface="Arial" panose="020B0604020202020204" pitchFamily="34" charset="0"/>
                <a:ea typeface="Osaka" charset="0"/>
                <a:cs typeface="Arial" panose="020B0604020202020204" pitchFamily="34" charset="0"/>
              </a:rPr>
              <a:t>Workshop on Causal Discovery 2023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F3021C-429E-5192-6FAB-2AA237E72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29400" y="492712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2BDD5-A065-4573-A6F3-1AD1B47529B6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CaDis">
            <a:extLst>
              <a:ext uri="{FF2B5EF4-FFF2-40B4-BE49-F238E27FC236}">
                <a16:creationId xmlns:a16="http://schemas.microsoft.com/office/drawing/2014/main" id="{768477CA-C9B8-1B68-40AC-12BF9C62B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-13261"/>
            <a:ext cx="796271" cy="79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0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Arial Regular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pcalg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smonterohdz/cadis2023/main" TargetMode="External"/><Relationship Id="rId2" Type="http://schemas.openxmlformats.org/officeDocument/2006/relationships/hyperlink" Target="https://github.com/smonterohdz/cadis20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orturl.at/apOQV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F9092B97-A847-E846-BDFE-E6987666C4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971550"/>
            <a:ext cx="6858000" cy="1292225"/>
          </a:xfrm>
        </p:spPr>
        <p:txBody>
          <a:bodyPr/>
          <a:lstStyle/>
          <a:p>
            <a:pPr eaLnBrk="1" hangingPunct="1"/>
            <a:r>
              <a:rPr lang="en-US" sz="4400" dirty="0"/>
              <a:t>Tools for Causal Discovery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1A07D267-448F-AE4A-9233-E3321FD2B1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20713" y="2647950"/>
            <a:ext cx="6858000" cy="1241425"/>
          </a:xfrm>
        </p:spPr>
        <p:txBody>
          <a:bodyPr/>
          <a:lstStyle/>
          <a:p>
            <a:pPr eaLnBrk="1" hangingPunct="1"/>
            <a:r>
              <a:rPr lang="en-US" altLang="en-US" dirty="0"/>
              <a:t>Workshop on Causal Discovery (</a:t>
            </a:r>
            <a:r>
              <a:rPr lang="en-US" altLang="en-US" dirty="0" err="1"/>
              <a:t>CaDis</a:t>
            </a:r>
            <a:r>
              <a:rPr lang="en-US" altLang="en-US" dirty="0"/>
              <a:t>)</a:t>
            </a:r>
            <a:endParaRPr lang="it-IT" altLang="en-US" dirty="0"/>
          </a:p>
          <a:p>
            <a:pPr eaLnBrk="1" hangingPunct="1"/>
            <a:r>
              <a:rPr lang="it-IT" altLang="en-US" dirty="0"/>
              <a:t>Samuel Montero-Hernandez</a:t>
            </a:r>
          </a:p>
          <a:p>
            <a:pPr eaLnBrk="1" hangingPunct="1"/>
            <a:r>
              <a:rPr lang="it-IT" altLang="en-US"/>
              <a:t>smontero</a:t>
            </a:r>
            <a:r>
              <a:rPr lang="it-IT" altLang="en-US" dirty="0"/>
              <a:t>@bu.edu</a:t>
            </a:r>
          </a:p>
          <a:p>
            <a:pPr eaLnBrk="1" hangingPunct="1"/>
            <a:r>
              <a:rPr lang="it-IT" altLang="en-US" dirty="0"/>
              <a:t>June 19th,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47EA4-F607-885C-1CA5-BBA0F6C0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DD5-A065-4573-A6F3-1AD1B47529B6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65E7F7-9C1E-0837-3463-594AA57A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E8C1E-ADDB-DC24-BF11-259871B735BB}"/>
              </a:ext>
            </a:extLst>
          </p:cNvPr>
          <p:cNvSpPr txBox="1"/>
          <p:nvPr/>
        </p:nvSpPr>
        <p:spPr>
          <a:xfrm>
            <a:off x="765175" y="127635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First steps in R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Graphical models representation in R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dags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Conditional independence tests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pcalg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package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Estimating causal structures with graphical models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skeleton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pc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fci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rfci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Estimating bounds on causal effects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ida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9818-0CB5-B9F5-E0F0-7F4866B3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causal discovery - </a:t>
            </a:r>
            <a:r>
              <a:rPr lang="en-US" dirty="0" err="1"/>
              <a:t>pcalg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CF06-B685-6480-1684-EBE5CEB17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The </a:t>
            </a:r>
            <a:r>
              <a:rPr lang="en-US" sz="1800" b="1" i="0" u="none" strike="noStrike" baseline="0" dirty="0" err="1">
                <a:latin typeface="CMB10"/>
              </a:rPr>
              <a:t>pcalg</a:t>
            </a:r>
            <a:r>
              <a:rPr lang="en-US" sz="1800" b="0" i="0" u="none" strike="noStrike" baseline="0" dirty="0">
                <a:latin typeface="CMB10"/>
              </a:rPr>
              <a:t> R </a:t>
            </a:r>
            <a:r>
              <a:rPr lang="en-US" sz="1800" b="0" i="0" u="none" strike="noStrike" baseline="0" dirty="0">
                <a:latin typeface="CMR10"/>
              </a:rPr>
              <a:t>package</a:t>
            </a:r>
          </a:p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 err="1">
                <a:latin typeface="CMR10"/>
              </a:rPr>
              <a:t>pcalg</a:t>
            </a:r>
            <a:r>
              <a:rPr lang="en-US" sz="1800" b="0" i="0" u="none" strike="noStrike" baseline="0" dirty="0">
                <a:latin typeface="CMR10"/>
              </a:rPr>
              <a:t> can be used for learning causal structures and to estimate a set of causal effects from observational data.</a:t>
            </a:r>
          </a:p>
          <a:p>
            <a:pPr algn="l"/>
            <a:endParaRPr lang="en-US" sz="1800" dirty="0">
              <a:latin typeface="CMR10"/>
            </a:endParaRPr>
          </a:p>
          <a:p>
            <a:pPr algn="l"/>
            <a:r>
              <a:rPr lang="en-US" sz="1800" dirty="0">
                <a:latin typeface="CMR10"/>
              </a:rPr>
              <a:t>This tutorial is focused on learning causal structures.</a:t>
            </a:r>
          </a:p>
          <a:p>
            <a:pPr lvl="1"/>
            <a:r>
              <a:rPr lang="en-US" sz="1500" dirty="0">
                <a:latin typeface="CMR10"/>
              </a:rPr>
              <a:t>Algorithms for data without hidden and selection variables</a:t>
            </a:r>
          </a:p>
          <a:p>
            <a:pPr lvl="1"/>
            <a:r>
              <a:rPr lang="en-US" sz="1500" dirty="0">
                <a:latin typeface="CMR10"/>
              </a:rPr>
              <a:t>Algorithms for data with hidden and selection variables</a:t>
            </a:r>
          </a:p>
          <a:p>
            <a:endParaRPr lang="en-US" sz="1800" dirty="0">
              <a:latin typeface="CMR10"/>
            </a:endParaRPr>
          </a:p>
          <a:p>
            <a:pPr algn="l"/>
            <a:endParaRPr lang="en-US" sz="1800" dirty="0">
              <a:latin typeface="CMR10"/>
            </a:endParaRPr>
          </a:p>
          <a:p>
            <a:pPr algn="l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523A3-600A-E452-75D0-1A8C691E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DD5-A065-4573-A6F3-1AD1B4752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2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0F4E-82CC-506C-5D85-1703211A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pcalg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2903-38C0-E369-3748-95B22737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7992"/>
            <a:ext cx="7886700" cy="3505200"/>
          </a:xfrm>
        </p:spPr>
        <p:txBody>
          <a:bodyPr/>
          <a:lstStyle/>
          <a:p>
            <a:r>
              <a:rPr lang="en-US" dirty="0"/>
              <a:t>Requires R (&gt;= 3.5.0) and the following packages:</a:t>
            </a:r>
          </a:p>
          <a:p>
            <a:pPr lvl="1"/>
            <a:r>
              <a:rPr lang="en-US" b="0" i="0" u="none" strike="noStrike" baseline="0" dirty="0">
                <a:latin typeface="NimbusRomNo9L-Regu"/>
              </a:rPr>
              <a:t>stats, graphics, utils, methods, </a:t>
            </a:r>
            <a:r>
              <a:rPr lang="en-US" b="0" i="0" u="none" strike="noStrike" baseline="0" dirty="0" err="1">
                <a:latin typeface="NimbusRomNo9L-Regu"/>
              </a:rPr>
              <a:t>abind</a:t>
            </a:r>
            <a:r>
              <a:rPr lang="en-US" b="0" i="0" u="none" strike="noStrike" baseline="0" dirty="0">
                <a:latin typeface="NimbusRomNo9L-Regu"/>
              </a:rPr>
              <a:t>, graph, RBGL, </a:t>
            </a:r>
            <a:r>
              <a:rPr lang="en-US" b="0" i="0" u="none" strike="noStrike" baseline="0" dirty="0" err="1">
                <a:latin typeface="NimbusRomNo9L-Regu"/>
              </a:rPr>
              <a:t>igraph</a:t>
            </a:r>
            <a:r>
              <a:rPr lang="en-US" b="0" i="0" u="none" strike="noStrike" baseline="0" dirty="0">
                <a:latin typeface="NimbusRomNo9L-Regu"/>
              </a:rPr>
              <a:t>, </a:t>
            </a:r>
            <a:r>
              <a:rPr lang="en-US" b="0" i="0" u="none" strike="noStrike" baseline="0" dirty="0" err="1">
                <a:latin typeface="NimbusRomNo9L-Regu"/>
              </a:rPr>
              <a:t>ggm</a:t>
            </a:r>
            <a:r>
              <a:rPr lang="en-US" b="0" i="0" u="none" strike="noStrike" baseline="0" dirty="0">
                <a:latin typeface="NimbusRomNo9L-Regu"/>
              </a:rPr>
              <a:t>, </a:t>
            </a:r>
            <a:r>
              <a:rPr lang="en-US" b="0" i="0" u="none" strike="noStrike" baseline="0" dirty="0" err="1">
                <a:latin typeface="NimbusRomNo9L-Regu"/>
              </a:rPr>
              <a:t>corpcor</a:t>
            </a:r>
            <a:r>
              <a:rPr lang="en-US" b="0" i="0" u="none" strike="noStrike" baseline="0" dirty="0">
                <a:latin typeface="NimbusRomNo9L-Regu"/>
              </a:rPr>
              <a:t>, </a:t>
            </a:r>
            <a:r>
              <a:rPr lang="en-US" b="0" i="0" u="none" strike="noStrike" baseline="0" dirty="0" err="1">
                <a:latin typeface="NimbusRomNo9L-Regu"/>
              </a:rPr>
              <a:t>robustbase</a:t>
            </a:r>
            <a:r>
              <a:rPr lang="en-US" b="0" i="0" u="none" strike="noStrike" baseline="0" dirty="0">
                <a:latin typeface="NimbusRomNo9L-Regu"/>
              </a:rPr>
              <a:t>, </a:t>
            </a:r>
            <a:r>
              <a:rPr lang="en-US" b="0" i="0" u="none" strike="noStrike" baseline="0" dirty="0" err="1">
                <a:latin typeface="NimbusRomNo9L-Regu"/>
              </a:rPr>
              <a:t>vcd</a:t>
            </a:r>
            <a:r>
              <a:rPr lang="en-US" b="0" i="0" u="none" strike="noStrike" baseline="0" dirty="0">
                <a:latin typeface="NimbusRomNo9L-Regu"/>
              </a:rPr>
              <a:t>, </a:t>
            </a:r>
            <a:r>
              <a:rPr lang="en-US" b="0" i="0" u="none" strike="noStrike" baseline="0" dirty="0" err="1">
                <a:latin typeface="NimbusRomNo9L-Regu"/>
              </a:rPr>
              <a:t>Rcpp</a:t>
            </a:r>
            <a:r>
              <a:rPr lang="en-US" b="0" i="0" u="none" strike="noStrike" baseline="0" dirty="0">
                <a:latin typeface="NimbusRomNo9L-Regu"/>
              </a:rPr>
              <a:t>, </a:t>
            </a:r>
            <a:r>
              <a:rPr lang="en-US" b="0" i="0" u="none" strike="noStrike" baseline="0" dirty="0" err="1">
                <a:latin typeface="NimbusRomNo9L-Regu"/>
              </a:rPr>
              <a:t>bdsmatrix</a:t>
            </a:r>
            <a:r>
              <a:rPr lang="en-US" b="0" i="0" u="none" strike="noStrike" baseline="0" dirty="0">
                <a:latin typeface="NimbusRomNo9L-Regu"/>
              </a:rPr>
              <a:t>, </a:t>
            </a:r>
            <a:r>
              <a:rPr lang="en-US" b="0" i="0" u="none" strike="noStrike" baseline="0" dirty="0" err="1">
                <a:latin typeface="NimbusRomNo9L-Regu"/>
              </a:rPr>
              <a:t>sfsmisc</a:t>
            </a:r>
            <a:r>
              <a:rPr lang="en-US" b="0" i="0" u="none" strike="noStrike" baseline="0" dirty="0">
                <a:latin typeface="NimbusRomNo9L-Regu"/>
              </a:rPr>
              <a:t> (&gt;=1.0-26), </a:t>
            </a:r>
            <a:r>
              <a:rPr lang="en-US" b="0" i="0" u="none" strike="noStrike" baseline="0" dirty="0" err="1">
                <a:latin typeface="NimbusRomNo9L-Regu"/>
              </a:rPr>
              <a:t>fastICA</a:t>
            </a:r>
            <a:r>
              <a:rPr lang="en-US" b="0" i="0" u="none" strike="noStrike" baseline="0" dirty="0">
                <a:latin typeface="NimbusRomNo9L-Regu"/>
              </a:rPr>
              <a:t>, clue, and </a:t>
            </a:r>
            <a:r>
              <a:rPr lang="en-US" b="0" i="0" u="none" strike="noStrike" baseline="0" dirty="0" err="1">
                <a:latin typeface="NimbusRomNo9L-Regu"/>
              </a:rPr>
              <a:t>Rgraphviz</a:t>
            </a:r>
            <a:r>
              <a:rPr lang="en-US" b="0" i="0" u="none" strike="noStrike" baseline="0" dirty="0">
                <a:latin typeface="NimbusRomNo9L-Regu"/>
              </a:rPr>
              <a:t>.</a:t>
            </a:r>
          </a:p>
          <a:p>
            <a:pPr algn="l"/>
            <a:r>
              <a:rPr lang="en-US" dirty="0" err="1"/>
              <a:t>pcalg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https://cran.r-project.org/web/packages/pcalg/index.html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858C1-A8F6-351C-F7DC-E24F3DD9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DD5-A065-4573-A6F3-1AD1B4752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9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0F4E-82CC-506C-5D85-1703211A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pcalg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2903-38C0-E369-3748-95B22737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7992"/>
            <a:ext cx="7886700" cy="3505200"/>
          </a:xfrm>
        </p:spPr>
        <p:txBody>
          <a:bodyPr/>
          <a:lstStyle/>
          <a:p>
            <a:r>
              <a:rPr lang="en-US" dirty="0"/>
              <a:t>R-studio (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v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2023.03.1+446), 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 +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Jupyter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notebooks</a:t>
            </a:r>
            <a:endParaRPr lang="en-US" dirty="0"/>
          </a:p>
          <a:p>
            <a:r>
              <a:rPr lang="en-US" dirty="0"/>
              <a:t>Repository: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https://github.com/smonterohdz/cadis2023</a:t>
            </a:r>
            <a:endParaRPr lang="en-US" dirty="0"/>
          </a:p>
          <a:p>
            <a:r>
              <a:rPr lang="en-US" dirty="0"/>
              <a:t>Binder: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https://mybinder.org/v2/gh/smonterohdz/cadis2023/main</a:t>
            </a:r>
            <a:endParaRPr lang="en-US" dirty="0"/>
          </a:p>
          <a:p>
            <a:r>
              <a:rPr lang="en-US" dirty="0"/>
              <a:t>Google drive: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https://shorturl.at/apOQV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858C1-A8F6-351C-F7DC-E24F3DD9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DD5-A065-4573-A6F3-1AD1B4752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3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9F59-3A75-F124-FBD9-24E64A98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install and load the following packages by running the following code in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8683-21A1-3B78-157D-EBB36A57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36576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 err="1">
                <a:latin typeface="Lucida Console" panose="020B0609040504020204" pitchFamily="49" charset="0"/>
              </a:rPr>
              <a:t>install.packages</a:t>
            </a:r>
            <a:r>
              <a:rPr lang="en-US" sz="1300" dirty="0">
                <a:latin typeface="Lucida Console" panose="020B0609040504020204" pitchFamily="49" charset="0"/>
              </a:rPr>
              <a:t>("</a:t>
            </a:r>
            <a:r>
              <a:rPr lang="en-US" sz="1300" dirty="0" err="1">
                <a:latin typeface="Lucida Console" panose="020B0609040504020204" pitchFamily="49" charset="0"/>
              </a:rPr>
              <a:t>BiocManager</a:t>
            </a:r>
            <a:r>
              <a:rPr lang="en-US" sz="1300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endParaRPr lang="en-US" sz="13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300" dirty="0" err="1">
                <a:latin typeface="Lucida Console" panose="020B0609040504020204" pitchFamily="49" charset="0"/>
              </a:rPr>
              <a:t>BiocManager</a:t>
            </a:r>
            <a:r>
              <a:rPr lang="en-US" sz="1300" dirty="0">
                <a:latin typeface="Lucida Console" panose="020B0609040504020204" pitchFamily="49" charset="0"/>
              </a:rPr>
              <a:t>::install("</a:t>
            </a:r>
            <a:r>
              <a:rPr lang="en-US" sz="1300" dirty="0" err="1">
                <a:latin typeface="Lucida Console" panose="020B0609040504020204" pitchFamily="49" charset="0"/>
              </a:rPr>
              <a:t>Rgraphviz</a:t>
            </a:r>
            <a:r>
              <a:rPr lang="en-US" sz="1300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300" dirty="0" err="1">
                <a:latin typeface="Lucida Console" panose="020B0609040504020204" pitchFamily="49" charset="0"/>
              </a:rPr>
              <a:t>BiocManager</a:t>
            </a:r>
            <a:r>
              <a:rPr lang="en-US" sz="1300" dirty="0">
                <a:latin typeface="Lucida Console" panose="020B0609040504020204" pitchFamily="49" charset="0"/>
              </a:rPr>
              <a:t>::install("graph")</a:t>
            </a:r>
          </a:p>
          <a:p>
            <a:pPr marL="0" indent="0">
              <a:buNone/>
            </a:pPr>
            <a:r>
              <a:rPr lang="en-US" sz="1300" dirty="0" err="1">
                <a:latin typeface="Lucida Console" panose="020B0609040504020204" pitchFamily="49" charset="0"/>
              </a:rPr>
              <a:t>BiocManager</a:t>
            </a:r>
            <a:r>
              <a:rPr lang="en-US" sz="1300" dirty="0">
                <a:latin typeface="Lucida Console" panose="020B0609040504020204" pitchFamily="49" charset="0"/>
              </a:rPr>
              <a:t>::install("RBGL")</a:t>
            </a:r>
          </a:p>
          <a:p>
            <a:pPr marL="0" indent="0">
              <a:buNone/>
            </a:pPr>
            <a:endParaRPr lang="en-US" sz="13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300" dirty="0" err="1">
                <a:latin typeface="Lucida Console" panose="020B0609040504020204" pitchFamily="49" charset="0"/>
              </a:rPr>
              <a:t>install.packages</a:t>
            </a:r>
            <a:r>
              <a:rPr lang="en-US" sz="1300" dirty="0">
                <a:latin typeface="Lucida Console" panose="020B0609040504020204" pitchFamily="49" charset="0"/>
              </a:rPr>
              <a:t>("</a:t>
            </a:r>
            <a:r>
              <a:rPr lang="en-US" sz="1300" dirty="0" err="1">
                <a:latin typeface="Lucida Console" panose="020B0609040504020204" pitchFamily="49" charset="0"/>
              </a:rPr>
              <a:t>fastICA</a:t>
            </a:r>
            <a:r>
              <a:rPr lang="en-US" sz="1300" dirty="0">
                <a:latin typeface="Lucida Console" panose="020B0609040504020204" pitchFamily="49" charset="0"/>
              </a:rPr>
              <a:t>",dependencies = TRUE)</a:t>
            </a:r>
          </a:p>
          <a:p>
            <a:pPr marL="0" indent="0">
              <a:buNone/>
            </a:pPr>
            <a:r>
              <a:rPr lang="en-US" sz="1300" dirty="0" err="1">
                <a:latin typeface="Lucida Console" panose="020B0609040504020204" pitchFamily="49" charset="0"/>
              </a:rPr>
              <a:t>install.packages</a:t>
            </a:r>
            <a:r>
              <a:rPr lang="en-US" sz="1300" dirty="0">
                <a:latin typeface="Lucida Console" panose="020B0609040504020204" pitchFamily="49" charset="0"/>
              </a:rPr>
              <a:t>("</a:t>
            </a:r>
            <a:r>
              <a:rPr lang="en-US" sz="1300" dirty="0" err="1">
                <a:latin typeface="Lucida Console" panose="020B0609040504020204" pitchFamily="49" charset="0"/>
              </a:rPr>
              <a:t>pcalg</a:t>
            </a:r>
            <a:r>
              <a:rPr lang="en-US" sz="1300" dirty="0">
                <a:latin typeface="Lucida Console" panose="020B0609040504020204" pitchFamily="49" charset="0"/>
              </a:rPr>
              <a:t>",dependencies = TRUE)</a:t>
            </a:r>
          </a:p>
          <a:p>
            <a:pPr marL="0" indent="0">
              <a:buNone/>
            </a:pPr>
            <a:r>
              <a:rPr lang="en-US" sz="1300" dirty="0">
                <a:latin typeface="Lucida Console" panose="020B0609040504020204" pitchFamily="49" charset="0"/>
              </a:rPr>
              <a:t>library(</a:t>
            </a:r>
            <a:r>
              <a:rPr lang="en-US" sz="1300" dirty="0" err="1">
                <a:latin typeface="Lucida Console" panose="020B0609040504020204" pitchFamily="49" charset="0"/>
              </a:rPr>
              <a:t>pcalg</a:t>
            </a:r>
            <a:r>
              <a:rPr lang="en-US" sz="13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300" dirty="0">
                <a:latin typeface="Lucida Console" panose="020B0609040504020204" pitchFamily="49" charset="0"/>
              </a:rPr>
              <a:t>library(graph)</a:t>
            </a:r>
          </a:p>
          <a:p>
            <a:pPr marL="0" indent="0">
              <a:buNone/>
            </a:pPr>
            <a:r>
              <a:rPr lang="en-US" sz="1300" dirty="0">
                <a:latin typeface="Lucida Console" panose="020B0609040504020204" pitchFamily="49" charset="0"/>
              </a:rPr>
              <a:t>library(</a:t>
            </a:r>
            <a:r>
              <a:rPr lang="en-US" sz="1300" dirty="0" err="1">
                <a:latin typeface="Lucida Console" panose="020B0609040504020204" pitchFamily="49" charset="0"/>
              </a:rPr>
              <a:t>Rgraphviz</a:t>
            </a:r>
            <a:r>
              <a:rPr lang="en-US" sz="13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300" dirty="0">
                <a:latin typeface="Lucida Console" panose="020B0609040504020204" pitchFamily="49" charset="0"/>
              </a:rPr>
              <a:t>library(RBGL)</a:t>
            </a:r>
          </a:p>
          <a:p>
            <a:pPr marL="0" indent="0">
              <a:buNone/>
            </a:pPr>
            <a:endParaRPr lang="en-US" sz="13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93E57-F0D3-4748-035F-B1CE5FD8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DD5-A065-4573-A6F3-1AD1B4752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608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</TotalTime>
  <Words>309</Words>
  <Application>Microsoft Office PowerPoint</Application>
  <PresentationFormat>On-screen Show (16:9)</PresentationFormat>
  <Paragraphs>61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Bold</vt:lpstr>
      <vt:lpstr>Arial Regular</vt:lpstr>
      <vt:lpstr>CMB10</vt:lpstr>
      <vt:lpstr>CMR10</vt:lpstr>
      <vt:lpstr>Lucida Console</vt:lpstr>
      <vt:lpstr>NimbusRomNo9L-Regu</vt:lpstr>
      <vt:lpstr>Open Sans</vt:lpstr>
      <vt:lpstr>Wingdings</vt:lpstr>
      <vt:lpstr>Blank Presentation</vt:lpstr>
      <vt:lpstr>Tools for Causal Discovery</vt:lpstr>
      <vt:lpstr>Content</vt:lpstr>
      <vt:lpstr>Tools for causal discovery - pcalg</vt:lpstr>
      <vt:lpstr>pcalg</vt:lpstr>
      <vt:lpstr>pcalg</vt:lpstr>
      <vt:lpstr>We need to install and load the following packages by running the following code in Rstudio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Montero Hernandez, Samuel A</cp:lastModifiedBy>
  <cp:revision>63</cp:revision>
  <cp:lastPrinted>2021-09-17T20:14:57Z</cp:lastPrinted>
  <dcterms:created xsi:type="dcterms:W3CDTF">2008-01-28T19:49:47Z</dcterms:created>
  <dcterms:modified xsi:type="dcterms:W3CDTF">2023-06-20T00:22:53Z</dcterms:modified>
</cp:coreProperties>
</file>