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e53bab9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e53bab9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53bab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53bab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e53bab9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e53bab9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53bab9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53bab9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e53bab9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e53bab9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e53bab9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e53bab9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e53bab9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e53bab9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e53bab9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e53bab9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53bab9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e53bab9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Grigorov, Mr Beshev, Mr Tsonkov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80975" y="81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за вниманието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11"/>
              <a:t>Съдържание</a:t>
            </a:r>
            <a:endParaRPr sz="3311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89000"/>
            <a:ext cx="85206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За Темата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Целта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Елементи в сайта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Успехи и “Провали”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За следващият път (ако има такъв)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Отборът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Темата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Защо избрахме за тема на сайта repeater-и?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Има малко лесно налична информация за repeater-и (под формата на сайтове)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Технологията е интересна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Проявяваме извънкласен интерес към радиолюбителството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Бяхме сигурни че темата ще е оригинална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Целта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Целта на сайта ни е да събуди интерес у хората за repeater-ите и да им помогне да влезнат в радиолюбителски клуб.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Елементи в сайта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Сайта ни включва следните елементи, с които можем да се похвалим: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и Footer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Iframe (карта с repeater-и в сайта)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database за информация за repeater-ите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 меню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Линкове, отварящи нов празен имеил до човека, чиито име е кликнато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Успехи и “Провали”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Успехи: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Справихме се със задачата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Направихме сайта много функционален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Използвахме различни бранчове в Github (както правят професионалистите)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“Провали”: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Нямаме много добра Github история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Започнахме с работата много късно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Имахме проблеми с комуникацията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следващият път (ако има такъв)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Ако ще правим подобна групова работа отново, смятаме да избегнем част от сегашните си грешки, като: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Започнем с работата от по-рано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Правим Progress Check срещи през няколко дни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Работим на едно място (ако е възможно) или се събираме в онлайн срещи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Отборът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Александър </a:t>
            </a:r>
            <a:r>
              <a:rPr lang="en"/>
              <a:t>Григоров – карта и информация за repeater-ите, страница за отбора и отчасти 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Антоан Цонков – главна страница, PHP, header и footer, менюто за навигация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Александър Бешев – about и страница за ресурси, отчасти менюто за навигация, презентацията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 на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