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various stats packages 'think'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smtClean="0"/>
              <a:t>SER </a:t>
            </a:r>
            <a:r>
              <a:rPr lang="en-US" smtClean="0"/>
              <a:t>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following R statement: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table(XYZ$X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XYZ$X </a:t>
            </a:r>
            <a:r>
              <a:rPr lang="en-US" dirty="0"/>
              <a:t>and XYZ$Y are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na.rm=TRUE </a:t>
            </a:r>
            <a:r>
              <a:rPr lang="en-US" dirty="0"/>
              <a:t>is how </a:t>
            </a:r>
            <a:r>
              <a:rPr lang="en-US" dirty="0" smtClean="0"/>
              <a:t>specifically </a:t>
            </a:r>
            <a:r>
              <a:rPr lang="en-US" dirty="0"/>
              <a:t>to handle missing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SAS </a:t>
            </a:r>
            <a:r>
              <a:rPr lang="en-US" dirty="0"/>
              <a:t>and SPSS:</a:t>
            </a:r>
          </a:p>
          <a:p>
            <a:r>
              <a:rPr lang="en-US" dirty="0" smtClean="0"/>
              <a:t>Output displays in output window</a:t>
            </a:r>
            <a:endParaRPr lang="en-US" dirty="0"/>
          </a:p>
          <a:p>
            <a:r>
              <a:rPr lang="en-US" dirty="0" smtClean="0"/>
              <a:t>Programmer knows which </a:t>
            </a:r>
            <a:r>
              <a:rPr lang="en-US" dirty="0"/>
              <a:t>procedures modify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dirty="0"/>
              <a:t>:</a:t>
            </a:r>
          </a:p>
          <a:p>
            <a:r>
              <a:rPr lang="en-US" dirty="0" smtClean="0"/>
              <a:t>Function (typically) </a:t>
            </a:r>
            <a:r>
              <a:rPr lang="en-US" dirty="0"/>
              <a:t>returns an object whose default display </a:t>
            </a:r>
            <a:r>
              <a:rPr lang="en-US" dirty="0" smtClean="0"/>
              <a:t>is the </a:t>
            </a:r>
            <a:r>
              <a:rPr lang="en-US" dirty="0"/>
              <a:t>result of interest.</a:t>
            </a:r>
          </a:p>
          <a:p>
            <a:r>
              <a:rPr lang="en-US" dirty="0" smtClean="0"/>
              <a:t>That object can be passed to </a:t>
            </a:r>
            <a:r>
              <a:rPr lang="en-US" dirty="0"/>
              <a:t>the next programming </a:t>
            </a:r>
            <a:r>
              <a:rPr lang="en-US" dirty="0" smtClean="0"/>
              <a:t>step, e.g.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(table(XYZ$X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from the abstract…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abstract…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SAS/SPSS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</a:t>
            </a:r>
            <a:r>
              <a:rPr lang="en-US" sz="4000" dirty="0" smtClean="0"/>
              <a:t>: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Massage </a:t>
            </a:r>
            <a:r>
              <a:rPr lang="en-US" dirty="0"/>
              <a:t>data (merge datasets, select the items you want to </a:t>
            </a:r>
            <a:r>
              <a:rPr lang="en-US" dirty="0" smtClean="0"/>
              <a:t>analyze, ensure </a:t>
            </a:r>
            <a:r>
              <a:rPr lang="en-US" dirty="0"/>
              <a:t>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 </a:t>
            </a:r>
            <a:r>
              <a:rPr lang="en-US" dirty="0"/>
              <a:t>output &amp; generate new questions (back to step 1 or 2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</a:t>
            </a:r>
            <a:r>
              <a:rPr lang="en-US" sz="4000" dirty="0" smtClean="0"/>
              <a:t>statements and </a:t>
            </a:r>
            <a:r>
              <a:rPr lang="en-US" sz="4000" dirty="0"/>
              <a:t>analysis mostly happens in PROC steps.</a:t>
            </a:r>
          </a:p>
          <a:p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/>
              <a:t>R, there's no formal separation between massage and analysis: we </a:t>
            </a:r>
            <a:r>
              <a:rPr lang="en-US" sz="4000" dirty="0" smtClean="0"/>
              <a:t>use similar </a:t>
            </a:r>
            <a:r>
              <a:rPr lang="en-US" sz="4000" dirty="0"/>
              <a:t>functions for both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commands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</a:t>
            </a:r>
            <a:r>
              <a:rPr lang="en-US" dirty="0" smtClean="0"/>
              <a:t>procedures </a:t>
            </a:r>
            <a:r>
              <a:rPr lang="en-US" dirty="0"/>
              <a:t>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specifically </a:t>
            </a:r>
            <a:r>
              <a:rPr lang="en-US" dirty="0"/>
              <a:t>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</a:t>
            </a:r>
            <a:r>
              <a:rPr lang="en-US" dirty="0"/>
              <a:t>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 </a:t>
            </a:r>
            <a:r>
              <a:rPr lang="en-US" dirty="0"/>
              <a:t>or results are </a:t>
            </a:r>
            <a:r>
              <a:rPr lang="en-US" dirty="0" smtClean="0"/>
              <a:t>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thing to </a:t>
            </a:r>
            <a:r>
              <a:rPr lang="en-US" dirty="0" smtClean="0"/>
              <a:t>do: DATA </a:t>
            </a:r>
            <a:r>
              <a:rPr lang="en-US" dirty="0"/>
              <a:t>or PROC XYZ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</a:t>
            </a:r>
            <a:r>
              <a:rPr lang="en-US" dirty="0"/>
              <a:t>to </a:t>
            </a:r>
            <a:r>
              <a:rPr lang="en-US" dirty="0" smtClean="0"/>
              <a:t>use:</a:t>
            </a:r>
          </a:p>
          <a:p>
            <a:pPr marL="0" indent="0">
              <a:buNone/>
            </a:pPr>
            <a:r>
              <a:rPr lang="en-US" dirty="0" smtClean="0"/>
              <a:t>	data=XYZ </a:t>
            </a:r>
            <a:r>
              <a:rPr lang="en-US" dirty="0"/>
              <a:t>for </a:t>
            </a:r>
            <a:r>
              <a:rPr lang="en-US" dirty="0" smtClean="0"/>
              <a:t>PROC XYZ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XYZ for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SAS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 DATA=XYZ;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X*Y/missing;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FREQ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</a:t>
            </a:r>
            <a:r>
              <a:rPr lang="en-US" dirty="0" smtClean="0"/>
              <a:t>specifies </a:t>
            </a:r>
            <a:r>
              <a:rPr lang="en-US" dirty="0"/>
              <a:t>the columns).</a:t>
            </a:r>
          </a:p>
          <a:p>
            <a:pPr marL="0" indent="0">
              <a:buNone/>
            </a:pPr>
            <a:r>
              <a:rPr lang="en-US" dirty="0"/>
              <a:t>/missing is how </a:t>
            </a:r>
            <a:r>
              <a:rPr lang="en-US" dirty="0" smtClean="0"/>
              <a:t>specifically </a:t>
            </a:r>
            <a:r>
              <a:rPr lang="en-US" dirty="0"/>
              <a:t>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type of thing to do is the statement type.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is implicit based on a previous DATA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SPSS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 X by 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missing=report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crosstabs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current dataset is the dataset (and X by Y species the columns).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and how </a:t>
            </a:r>
            <a:r>
              <a:rPr lang="en-US" dirty="0" smtClean="0"/>
              <a:t>specifically </a:t>
            </a:r>
            <a:r>
              <a:rPr lang="en-US" dirty="0"/>
              <a:t>to do it are both parameters to </a:t>
            </a:r>
            <a:r>
              <a:rPr lang="en-US" dirty="0" smtClean="0"/>
              <a:t>the function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368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5</cp:revision>
  <dcterms:created xsi:type="dcterms:W3CDTF">2017-02-06T06:39:03Z</dcterms:created>
  <dcterms:modified xsi:type="dcterms:W3CDTF">2018-06-15T22:48:29Z</dcterms:modified>
</cp:coreProperties>
</file>