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5035-4ED5-4C49-BA78-F07C992EB6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Bleeding Edge: </a:t>
            </a:r>
            <a:br>
              <a:rPr lang="en-US" dirty="0" smtClean="0"/>
            </a:br>
            <a:r>
              <a:rPr lang="en-US" dirty="0" err="1" smtClean="0"/>
              <a:t>magrittr</a:t>
            </a:r>
            <a:r>
              <a:rPr lang="en-US" dirty="0" smtClean="0"/>
              <a:t> and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package making R friendly for </a:t>
            </a:r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Abstracts the idea of a table, making database access and certain 'Big Data' things much easier</a:t>
            </a:r>
          </a:p>
          <a:p>
            <a:r>
              <a:rPr lang="en-US" dirty="0" smtClean="0"/>
              <a:t>Try this:</a:t>
            </a:r>
            <a:endParaRPr lang="en-US" dirty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'table verbs'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Filter: keep rows that match (like subset)</a:t>
            </a:r>
          </a:p>
          <a:p>
            <a:r>
              <a:rPr lang="en-US" dirty="0" smtClean="0"/>
              <a:t>Select: pick columns by name</a:t>
            </a:r>
          </a:p>
          <a:p>
            <a:r>
              <a:rPr lang="en-US" dirty="0" smtClean="0"/>
              <a:t>Arrange: re-order</a:t>
            </a:r>
          </a:p>
          <a:p>
            <a:r>
              <a:rPr lang="en-US" dirty="0" smtClean="0"/>
              <a:t>Mutate: add new columns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: get summary statistics from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want to think in terms of pulling &amp; cleaning data within </a:t>
            </a:r>
            <a:r>
              <a:rPr lang="en-US" dirty="0" err="1" smtClean="0"/>
              <a:t>dplyr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Vignette at https://cran.r-project.org/web/packages/magrittr/vignettes/magrittr.html</a:t>
            </a:r>
          </a:p>
          <a:p>
            <a:endParaRPr lang="en-US" dirty="0" smtClean="0"/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Lots of blog posts with examples</a:t>
            </a:r>
          </a:p>
          <a:p>
            <a:pPr lvl="1"/>
            <a:r>
              <a:rPr lang="en-US" dirty="0" smtClean="0"/>
              <a:t>Also: https://github.com/hadley/dplyr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Named for Rene Magritte, who painted this: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Initially released in 2014 (?) -- very new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a way to pass the output from one function into another</a:t>
            </a:r>
          </a:p>
          <a:p>
            <a:r>
              <a:rPr lang="en-US" dirty="0" smtClean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pipes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looks a little magical, but it's mostly just a syntax layer on top of passing arguments around</a:t>
            </a:r>
          </a:p>
          <a:p>
            <a:pPr lvl="1"/>
            <a:r>
              <a:rPr lang="en-US" dirty="0" smtClean="0"/>
              <a:t>By default, the left hand side becomes the first argument of the function on the right hand side…</a:t>
            </a:r>
          </a:p>
          <a:p>
            <a:pPr lvl="1"/>
            <a:r>
              <a:rPr lang="en-US" dirty="0" smtClean="0"/>
              <a:t>(… but you can use the . to place it somewhere else)</a:t>
            </a:r>
          </a:p>
          <a:p>
            <a:pPr lvl="1"/>
            <a:r>
              <a:rPr lang="en-US" dirty="0" smtClean="0"/>
              <a:t>"Pronounce %&gt;% as </a:t>
            </a:r>
            <a:r>
              <a:rPr lang="en-US" i="1" dirty="0" smtClean="0"/>
              <a:t>then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%&lt;&gt;% to assign the result of the pipe back to the left hand side: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use </a:t>
            </a:r>
            <a:r>
              <a:rPr lang="en-US" dirty="0" err="1" smtClean="0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answer: if you like the pipe paradigm</a:t>
            </a:r>
          </a:p>
          <a:p>
            <a:endParaRPr lang="en-US" dirty="0"/>
          </a:p>
          <a:p>
            <a:r>
              <a:rPr lang="en-US" dirty="0" smtClean="0"/>
              <a:t>Longer answer: several things about </a:t>
            </a:r>
            <a:r>
              <a:rPr lang="en-US" dirty="0" err="1" smtClean="0"/>
              <a:t>magrittr</a:t>
            </a:r>
            <a:r>
              <a:rPr lang="en-US" dirty="0" smtClean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ipes as a concept dates at least from UNIX</a:t>
            </a:r>
          </a:p>
          <a:p>
            <a:pPr lvl="1"/>
            <a:r>
              <a:rPr lang="en-US" dirty="0" smtClean="0"/>
              <a:t>Pipes fit very nicely with accessing and cleaning data from databases, which brings us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Have we all seen this diagram?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drewconway.com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Diagram Update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joelgrus.com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549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Bleeding Edge: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16</cp:revision>
  <dcterms:created xsi:type="dcterms:W3CDTF">2016-03-09T03:13:28Z</dcterms:created>
  <dcterms:modified xsi:type="dcterms:W3CDTF">2018-06-15T22:44:56Z</dcterms:modified>
</cp:coreProperties>
</file>