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E214-9AFB-E740-B16B-18F53A0781A3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40D53-1D1A-BC45-BC1D-F8EE49FB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1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641D-80A4-7C42-9937-913BB839A9F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E384-3147-FA40-B122-326363C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9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1724-3C24-F745-B456-03E0C4FEDED5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E742-7119-ED44-9927-E2B27E776D63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952-1060-9F43-9AD4-AF3A4D5F503C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ABAF-6EA5-AD47-906B-8EA3CC7D0523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011-D10F-8F42-828B-CF3653CADB8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8EC-3739-3D40-943A-9620F09EFE1F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F5C0-6386-834F-BA2A-0849AD8C2326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D1C8-A1B0-864E-9F00-2B03DF3D0AD4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F098-2E23-F842-BAAC-53378847314C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9CEE-D6FC-FB4D-A831-6BB2715BC0B6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DDA-09E1-124B-B855-AE1CB6B864B3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9A-FA85-B34B-98D9-D80E45DCEF5E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Bleeding Edge: </a:t>
            </a:r>
            <a:br>
              <a:rPr lang="en-US" dirty="0" smtClean="0"/>
            </a:br>
            <a:r>
              <a:rPr lang="en-US" dirty="0" err="1" smtClean="0"/>
              <a:t>magrittr</a:t>
            </a:r>
            <a:r>
              <a:rPr lang="en-US" dirty="0" smtClean="0"/>
              <a:t> and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2018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package making R friendly for </a:t>
            </a:r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  <a:p>
            <a:r>
              <a:rPr lang="en-US" dirty="0" smtClean="0"/>
              <a:t>Abstracts the idea of a table, making database access and certain 'Big Data' things much easier</a:t>
            </a:r>
          </a:p>
          <a:p>
            <a:r>
              <a:rPr lang="en-US" dirty="0" smtClean="0"/>
              <a:t>Try this:</a:t>
            </a:r>
            <a:endParaRPr lang="en-US" dirty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'table verbs'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Filter: keep rows that match (like subset)</a:t>
            </a:r>
          </a:p>
          <a:p>
            <a:r>
              <a:rPr lang="en-US" dirty="0" smtClean="0"/>
              <a:t>Select: pick columns by name</a:t>
            </a:r>
          </a:p>
          <a:p>
            <a:r>
              <a:rPr lang="en-US" dirty="0" smtClean="0"/>
              <a:t>Arrange: re-order</a:t>
            </a:r>
          </a:p>
          <a:p>
            <a:r>
              <a:rPr lang="en-US" dirty="0" smtClean="0"/>
              <a:t>Mutate: add new columns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: get summary statistics from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want to think in terms of pulling &amp; cleaning data within </a:t>
            </a:r>
            <a:r>
              <a:rPr lang="en-US" dirty="0" err="1" smtClean="0"/>
              <a:t>dplyr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Vignette at https://cran.r-project.org/web/packages/magrittr/vignettes/magrittr.html</a:t>
            </a:r>
          </a:p>
          <a:p>
            <a:endParaRPr lang="en-US" dirty="0" smtClean="0"/>
          </a:p>
          <a:p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Lots of blog posts with examples</a:t>
            </a:r>
          </a:p>
          <a:p>
            <a:pPr lvl="1"/>
            <a:r>
              <a:rPr lang="en-US" dirty="0" smtClean="0"/>
              <a:t>Also: https://github.com/hadley/dplyr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Named for Rene Magritte, who painted this: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Initially released in 2014 (?) </a:t>
            </a:r>
            <a:r>
              <a:rPr lang="en-US" sz="2800" dirty="0" smtClean="0"/>
              <a:t>– still pretty new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a way to pass the output from one function into another</a:t>
            </a:r>
          </a:p>
          <a:p>
            <a:r>
              <a:rPr lang="en-US" dirty="0" smtClean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Equivalent to: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pipes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looks a little magical, but it's mostly just a syntax layer on top of passing arguments around</a:t>
            </a:r>
          </a:p>
          <a:p>
            <a:pPr lvl="1"/>
            <a:r>
              <a:rPr lang="en-US" dirty="0" smtClean="0"/>
              <a:t>By default, the left hand side becomes the first argument of the function on the right hand side…</a:t>
            </a:r>
          </a:p>
          <a:p>
            <a:pPr lvl="1"/>
            <a:r>
              <a:rPr lang="en-US" dirty="0" smtClean="0"/>
              <a:t>(… but you can use the . to place it somewhere else)</a:t>
            </a:r>
          </a:p>
          <a:p>
            <a:pPr lvl="1"/>
            <a:r>
              <a:rPr lang="en-US" dirty="0" smtClean="0"/>
              <a:t>"Pronounce %&gt;% as </a:t>
            </a:r>
            <a:r>
              <a:rPr lang="en-US" i="1" dirty="0" smtClean="0"/>
              <a:t>then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%&lt;&gt;% to assign the result of the pipe back to the left hand side: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use </a:t>
            </a:r>
            <a:r>
              <a:rPr lang="en-US" dirty="0" err="1" smtClean="0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answer: if you like the pipe paradigm</a:t>
            </a:r>
          </a:p>
          <a:p>
            <a:endParaRPr lang="en-US" dirty="0"/>
          </a:p>
          <a:p>
            <a:r>
              <a:rPr lang="en-US" dirty="0" smtClean="0"/>
              <a:t>Longer answer: several things about </a:t>
            </a:r>
            <a:r>
              <a:rPr lang="en-US" dirty="0" err="1" smtClean="0"/>
              <a:t>magrittr</a:t>
            </a:r>
            <a:r>
              <a:rPr lang="en-US" dirty="0" smtClean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ipes as a concept dates at least from UNIX</a:t>
            </a:r>
          </a:p>
          <a:p>
            <a:pPr lvl="1"/>
            <a:r>
              <a:rPr lang="en-US" dirty="0" smtClean="0"/>
              <a:t>Pipes fit very nicely with accessing and cleaning data from databases, which brings us 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smtClean="0"/>
              <a:t>Have we all seen this diagram?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drewconway.com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Diagram Update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joelgrus.com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562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Bleeding Edge: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Steve Mooney</cp:lastModifiedBy>
  <cp:revision>19</cp:revision>
  <dcterms:created xsi:type="dcterms:W3CDTF">2016-03-09T03:13:28Z</dcterms:created>
  <dcterms:modified xsi:type="dcterms:W3CDTF">2018-06-16T00:16:15Z</dcterms:modified>
</cp:coreProperties>
</file>