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stonsanchez.com/blog/how-to/2012/06/17/PCA-in-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 </a:t>
            </a:r>
            <a:r>
              <a:rPr lang="en-US" smtClean="0"/>
              <a:t>Workshop, </a:t>
            </a:r>
            <a:r>
              <a:rPr lang="en-US" smtClean="0"/>
              <a:t>Part </a:t>
            </a:r>
            <a:r>
              <a:rPr lang="en-US" smtClean="0"/>
              <a:t>4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(A </a:t>
            </a:r>
            <a:r>
              <a:rPr lang="en-US" dirty="0" smtClean="0"/>
              <a:t>case study in using R </a:t>
            </a:r>
            <a:r>
              <a:rPr lang="en-US" smtClean="0"/>
              <a:t>for </a:t>
            </a:r>
            <a:r>
              <a:rPr lang="en-US" smtClean="0"/>
              <a:t>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</a:t>
            </a:r>
            <a:r>
              <a:rPr lang="en-US" dirty="0" smtClean="0"/>
              <a:t>2018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NHANES is publically available on the CDC's site</a:t>
            </a:r>
          </a:p>
          <a:p>
            <a:r>
              <a:rPr lang="en-US" dirty="0" smtClean="0"/>
              <a:t>We want demographics and phthalates for 2005-2006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</a:t>
            </a:r>
            <a:r>
              <a:rPr lang="en-US" dirty="0" err="1" smtClean="0"/>
              <a:t>xport</a:t>
            </a:r>
            <a:r>
              <a:rPr lang="en-US" dirty="0" smtClean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haven't talked about merging in this workshop yet.</a:t>
            </a:r>
          </a:p>
          <a:p>
            <a:pPr lvl="1"/>
            <a:r>
              <a:rPr lang="en-US" dirty="0" smtClean="0"/>
              <a:t>Google "R merge data frame"</a:t>
            </a:r>
          </a:p>
          <a:p>
            <a:endParaRPr lang="en-US" dirty="0"/>
          </a:p>
          <a:p>
            <a:r>
              <a:rPr lang="en-US" dirty="0" smtClean="0"/>
              <a:t>Looks like merge() should work: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documentation file on the NHANES site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indexing by name, we can log-transform them all at once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bulk operation is elegant, but in practice, I didn’t do it that way initially.  See code for two other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1:length(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scientists love </a:t>
            </a:r>
            <a:r>
              <a:rPr lang="en-US" dirty="0" err="1" smtClean="0"/>
              <a:t>vectorized</a:t>
            </a:r>
            <a:r>
              <a:rPr lang="en-US" dirty="0" smtClean="0"/>
              <a:t> operations, higher-order functions (e.g. apply), etc.</a:t>
            </a:r>
          </a:p>
          <a:p>
            <a:pPr lvl="1"/>
            <a:r>
              <a:rPr lang="en-US" sz="2200" dirty="0" smtClean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 smtClean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 smtClean="0"/>
              <a:t>It's usually a wash in terms of performance in R (and elsewhere)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 smtClean="0"/>
              <a:t>So how do we do the PCA?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PCA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gastonsanchez.com/blog/how-to/2012/06/17/PCA-in-R.html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(Which I found by searching for 'PCA in R')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some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stats::</a:t>
            </a:r>
            <a:r>
              <a:rPr lang="en-US" dirty="0" err="1" smtClean="0"/>
              <a:t>prcomp</a:t>
            </a:r>
            <a:endParaRPr lang="en-US" dirty="0" smtClean="0"/>
          </a:p>
          <a:p>
            <a:r>
              <a:rPr lang="en-US" dirty="0"/>
              <a:t>stats</a:t>
            </a:r>
            <a:r>
              <a:rPr lang="en-US" dirty="0" smtClean="0"/>
              <a:t>::</a:t>
            </a:r>
            <a:r>
              <a:rPr lang="en-US" dirty="0" err="1" smtClean="0"/>
              <a:t>princomp</a:t>
            </a:r>
            <a:endParaRPr lang="en-US" dirty="0" smtClean="0"/>
          </a:p>
          <a:p>
            <a:r>
              <a:rPr lang="en-US" dirty="0" err="1" smtClean="0"/>
              <a:t>FactoMineR</a:t>
            </a:r>
            <a:r>
              <a:rPr lang="en-US" dirty="0" smtClean="0"/>
              <a:t>::PCA </a:t>
            </a:r>
          </a:p>
          <a:p>
            <a:r>
              <a:rPr lang="en-US" dirty="0" smtClean="0"/>
              <a:t>ade4::</a:t>
            </a:r>
            <a:r>
              <a:rPr lang="en-US" dirty="0" err="1" smtClean="0"/>
              <a:t>dudi.pca</a:t>
            </a:r>
            <a:endParaRPr lang="en-US" dirty="0" smtClean="0"/>
          </a:p>
          <a:p>
            <a:r>
              <a:rPr lang="en-US" dirty="0" err="1" smtClean="0"/>
              <a:t>amap</a:t>
            </a:r>
            <a:r>
              <a:rPr lang="en-US" dirty="0" smtClean="0"/>
              <a:t>::</a:t>
            </a:r>
            <a:r>
              <a:rPr lang="en-US" dirty="0" err="1" smtClean="0"/>
              <a:t>acp</a:t>
            </a:r>
            <a:endParaRPr lang="en-US" dirty="0" smtClean="0"/>
          </a:p>
          <a:p>
            <a:r>
              <a:rPr lang="en-US" dirty="0" smtClean="0"/>
              <a:t>Also… psych::principal, probably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FactoMineR's</a:t>
            </a:r>
            <a:r>
              <a:rPr lang="en-US" dirty="0" smtClean="0"/>
              <a:t> PCA comes recommended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FactoMineR's</a:t>
            </a:r>
            <a:r>
              <a:rPr lang="en-US" dirty="0" smtClean="0"/>
              <a:t> PCA allows for row weights, which is desirable since this is weighted data…</a:t>
            </a:r>
          </a:p>
          <a:p>
            <a:r>
              <a:rPr lang="en-US" dirty="0" smtClean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does NHANES compare to CCCEH?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CCCEH vs. NHANES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 smtClean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 smtClean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PCAs and complex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PCAs in complex survey data is an area of active research:</a:t>
            </a:r>
          </a:p>
          <a:p>
            <a:pPr lvl="1"/>
            <a:r>
              <a:rPr lang="en-US" dirty="0" smtClean="0"/>
              <a:t>PCAs should account for the survey design, but they generally don't in practice</a:t>
            </a:r>
          </a:p>
          <a:p>
            <a:pPr lvl="1"/>
            <a:r>
              <a:rPr lang="en-US" dirty="0" smtClean="0"/>
              <a:t>Technically, this is non-trivial</a:t>
            </a:r>
          </a:p>
          <a:p>
            <a:pPr lvl="1"/>
            <a:r>
              <a:rPr lang="en-US" dirty="0" smtClean="0"/>
              <a:t>Biases do not appear to be huge for our purposes here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more: https://www.amstat.org/sections/SRMS/Proceedings/y2008/Files/302340.</a:t>
            </a:r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(Sample code in </a:t>
            </a:r>
            <a:r>
              <a:rPr lang="en-US" smtClean="0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endocrine </a:t>
            </a:r>
            <a:r>
              <a:rPr lang="en-US" dirty="0" smtClean="0"/>
              <a:t>disruptors</a:t>
            </a:r>
          </a:p>
          <a:p>
            <a:r>
              <a:rPr lang="en-US" dirty="0" smtClean="0"/>
              <a:t>Hard to measure external dose – usually measure urinary metabolites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9 phthalate metabolites in urine samples from pregnant women</a:t>
            </a:r>
          </a:p>
          <a:p>
            <a:pPr lvl="1"/>
            <a:r>
              <a:rPr lang="en-US" dirty="0" smtClean="0"/>
              <a:t>Compared with body size of kids at age 7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 on molecular</a:t>
            </a:r>
            <a:br>
              <a:rPr lang="en-US" dirty="0" smtClean="0"/>
            </a:br>
            <a:r>
              <a:rPr lang="en-US" dirty="0" smtClean="0"/>
              <a:t> epidemiology and metabolites…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Z is a chemical which is metabolized as: Z -&gt; Z1 -&gt; Z2 -&gt; Z3</a:t>
            </a:r>
          </a:p>
          <a:p>
            <a:pPr lvl="1"/>
            <a:r>
              <a:rPr lang="en-US" dirty="0" smtClean="0"/>
              <a:t>Z3 is excreted in urine</a:t>
            </a:r>
          </a:p>
          <a:p>
            <a:pPr lvl="1"/>
            <a:r>
              <a:rPr lang="en-US" dirty="0" smtClean="0"/>
              <a:t>Z2 causes cancer</a:t>
            </a:r>
          </a:p>
          <a:p>
            <a:pPr lvl="1"/>
            <a:r>
              <a:rPr lang="en-US" dirty="0" smtClean="0"/>
              <a:t>Metabolic efficiency varies between people</a:t>
            </a:r>
          </a:p>
          <a:p>
            <a:r>
              <a:rPr lang="en-US" dirty="0" smtClean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 smtClean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your results generalize outside your sample if you use component scores?</a:t>
            </a:r>
            <a:endParaRPr lang="en-US" dirty="0"/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component scores in CCCEH</a:t>
            </a:r>
          </a:p>
          <a:p>
            <a:endParaRPr lang="en-US" dirty="0" smtClean="0"/>
          </a:p>
          <a:p>
            <a:r>
              <a:rPr lang="en-US" dirty="0" smtClean="0"/>
              <a:t>A Bonus question: what do we do about the complex survey sampling used by NHANES?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1057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64</cp:revision>
  <dcterms:created xsi:type="dcterms:W3CDTF">2015-03-04T14:46:46Z</dcterms:created>
  <dcterms:modified xsi:type="dcterms:W3CDTF">2018-06-16T00:10:54Z</dcterms:modified>
</cp:coreProperties>
</file>