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6B74-080E-4B5F-9FC6-14C2AADA9F3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6B74-080E-4B5F-9FC6-14C2AADA9F3A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33BD-8D52-4140-886F-EEDD9F024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Workshop, Abstract Bonus</a:t>
            </a:r>
            <a:br>
              <a:rPr lang="en-US" dirty="0" smtClean="0"/>
            </a:br>
            <a:r>
              <a:rPr lang="en-US" dirty="0" smtClean="0"/>
              <a:t>How various stats packages 'think'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2019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1" y="397477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18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/>
              <a:t>the following R statement: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table(XYZ$X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XYZ$Y, na.rm=TRUE)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table </a:t>
            </a:r>
            <a:r>
              <a:rPr lang="en-US" dirty="0"/>
              <a:t>is the type of thing.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XYZ$X </a:t>
            </a:r>
            <a:r>
              <a:rPr lang="en-US" dirty="0"/>
              <a:t>and XYZ$Y are the data.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na.rm=TRUE </a:t>
            </a:r>
            <a:r>
              <a:rPr lang="en-US" dirty="0"/>
              <a:t>is how </a:t>
            </a:r>
            <a:r>
              <a:rPr lang="en-US" dirty="0" smtClean="0"/>
              <a:t>specifically </a:t>
            </a:r>
            <a:r>
              <a:rPr lang="en-US" dirty="0"/>
              <a:t>to handle missing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41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SAS </a:t>
            </a:r>
            <a:r>
              <a:rPr lang="en-US" dirty="0"/>
              <a:t>and SPSS:</a:t>
            </a:r>
          </a:p>
          <a:p>
            <a:r>
              <a:rPr lang="en-US" dirty="0" smtClean="0"/>
              <a:t>Output displays in output window</a:t>
            </a:r>
            <a:endParaRPr lang="en-US" dirty="0"/>
          </a:p>
          <a:p>
            <a:r>
              <a:rPr lang="en-US" dirty="0" smtClean="0"/>
              <a:t>Programmer knows which </a:t>
            </a:r>
            <a:r>
              <a:rPr lang="en-US" dirty="0"/>
              <a:t>procedures modify the data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</a:t>
            </a:r>
            <a:r>
              <a:rPr lang="en-US" dirty="0"/>
              <a:t>:</a:t>
            </a:r>
          </a:p>
          <a:p>
            <a:r>
              <a:rPr lang="en-US" dirty="0" smtClean="0"/>
              <a:t>Function (typically) </a:t>
            </a:r>
            <a:r>
              <a:rPr lang="en-US" dirty="0"/>
              <a:t>returns an object whose default display </a:t>
            </a:r>
            <a:r>
              <a:rPr lang="en-US" dirty="0" smtClean="0"/>
              <a:t>is the </a:t>
            </a:r>
            <a:r>
              <a:rPr lang="en-US" dirty="0"/>
              <a:t>result of interest.</a:t>
            </a:r>
          </a:p>
          <a:p>
            <a:r>
              <a:rPr lang="en-US" dirty="0" smtClean="0"/>
              <a:t>That object can be passed to </a:t>
            </a:r>
            <a:r>
              <a:rPr lang="en-US" dirty="0"/>
              <a:t>the next programming </a:t>
            </a:r>
            <a:r>
              <a:rPr lang="en-US" dirty="0" smtClean="0"/>
              <a:t>step, e.g.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(table(XYZ$X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XYZ$Y, na.rm=TRUE))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93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from the abstract…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on Mueck hyper realists sculp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287931"/>
            <a:ext cx="6597440" cy="51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672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abstract…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74" y="1811386"/>
            <a:ext cx="6327027" cy="411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19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12815E-7 L 0.39687 -0.4568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44" y="-228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vs. SAS/SPSS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/>
              <a:t>In my experience, data analysis is usually an iterative process</a:t>
            </a:r>
            <a:r>
              <a:rPr lang="en-US" sz="4000" dirty="0" smtClean="0"/>
              <a:t>:</a:t>
            </a:r>
            <a:endParaRPr lang="en-US" sz="40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Massage </a:t>
            </a:r>
            <a:r>
              <a:rPr lang="en-US" dirty="0"/>
              <a:t>data (merge datasets, select the items you want to </a:t>
            </a:r>
            <a:r>
              <a:rPr lang="en-US" dirty="0" smtClean="0"/>
              <a:t>analyze, ensure </a:t>
            </a:r>
            <a:r>
              <a:rPr lang="en-US" dirty="0"/>
              <a:t>measures are created properly,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/>
              <a:t>some procedure to do analytic step (e.g. look at 2x2 table)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Interpret </a:t>
            </a:r>
            <a:r>
              <a:rPr lang="en-US" dirty="0"/>
              <a:t>output &amp; generate new questions (back to step 1 or 2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sz="4000" dirty="0"/>
              <a:t>In SAS (&amp; SPSS(?)), data massage mostly happens in DATA </a:t>
            </a:r>
            <a:r>
              <a:rPr lang="en-US" sz="4000" dirty="0" smtClean="0"/>
              <a:t>statements and </a:t>
            </a:r>
            <a:r>
              <a:rPr lang="en-US" sz="4000" dirty="0"/>
              <a:t>analysis mostly happens in PROC steps.</a:t>
            </a:r>
          </a:p>
          <a:p>
            <a:endParaRPr lang="en-US" sz="4000" dirty="0" smtClean="0"/>
          </a:p>
          <a:p>
            <a:r>
              <a:rPr lang="en-US" sz="4000" dirty="0" smtClean="0"/>
              <a:t>In </a:t>
            </a:r>
            <a:r>
              <a:rPr lang="en-US" sz="4000" dirty="0"/>
              <a:t>R, there's no formal separation between massage and analysis: we </a:t>
            </a:r>
            <a:r>
              <a:rPr lang="en-US" sz="4000" dirty="0" smtClean="0"/>
              <a:t>use similar </a:t>
            </a:r>
            <a:r>
              <a:rPr lang="en-US" sz="4000" dirty="0"/>
              <a:t>functions for both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0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commands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Most </a:t>
            </a:r>
            <a:r>
              <a:rPr lang="en-US" dirty="0" smtClean="0"/>
              <a:t>procedures </a:t>
            </a:r>
            <a:r>
              <a:rPr lang="en-US" dirty="0"/>
              <a:t>actually have similar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Three </a:t>
            </a:r>
            <a:r>
              <a:rPr lang="en-US" dirty="0"/>
              <a:t>classes of thing you tell the statistical program: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type of operation to do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specifically </a:t>
            </a:r>
            <a:r>
              <a:rPr lang="en-US" dirty="0"/>
              <a:t>to do 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dataset to do it 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/>
              <a:t>types of thing happen when you run the code: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Changes </a:t>
            </a:r>
            <a:r>
              <a:rPr lang="en-US" dirty="0"/>
              <a:t>get made to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Output </a:t>
            </a:r>
            <a:r>
              <a:rPr lang="en-US" dirty="0"/>
              <a:t>or results are </a:t>
            </a:r>
            <a:r>
              <a:rPr lang="en-US" dirty="0" smtClean="0"/>
              <a:t>returned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look at how this plays out in SAS, SPSS, and R</a:t>
            </a:r>
            <a:r>
              <a:rPr lang="en-US" dirty="0" smtClean="0"/>
              <a:t>...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052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/>
              <a:t>of thing to </a:t>
            </a:r>
            <a:r>
              <a:rPr lang="en-US" dirty="0" smtClean="0"/>
              <a:t>do: DATA </a:t>
            </a:r>
            <a:r>
              <a:rPr lang="en-US" dirty="0"/>
              <a:t>or PROC XYZ statement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ataset </a:t>
            </a:r>
            <a:r>
              <a:rPr lang="en-US" dirty="0"/>
              <a:t>to </a:t>
            </a:r>
            <a:r>
              <a:rPr lang="en-US" dirty="0" smtClean="0"/>
              <a:t>use:</a:t>
            </a:r>
          </a:p>
          <a:p>
            <a:pPr marL="0" indent="0">
              <a:buNone/>
            </a:pPr>
            <a:r>
              <a:rPr lang="en-US" dirty="0" smtClean="0"/>
              <a:t>	data=XYZ </a:t>
            </a:r>
            <a:r>
              <a:rPr lang="en-US" dirty="0"/>
              <a:t>for </a:t>
            </a:r>
            <a:r>
              <a:rPr lang="en-US" dirty="0" smtClean="0"/>
              <a:t>PROC XYZ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set XYZ for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everything else is how </a:t>
            </a:r>
            <a:r>
              <a:rPr lang="en-US" dirty="0" smtClean="0"/>
              <a:t>specifically </a:t>
            </a:r>
            <a:r>
              <a:rPr lang="en-US" dirty="0"/>
              <a:t>to do it</a:t>
            </a:r>
            <a:r>
              <a:rPr lang="en-US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62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the following SAS statement: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FREQ DATA=XYZ;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X*Y/missing;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FREQ </a:t>
            </a:r>
            <a:r>
              <a:rPr lang="en-US" dirty="0"/>
              <a:t>is the type of thing.</a:t>
            </a:r>
          </a:p>
          <a:p>
            <a:pPr marL="0" indent="0">
              <a:buNone/>
            </a:pPr>
            <a:r>
              <a:rPr lang="en-US" dirty="0"/>
              <a:t>XYZ is the dataset (and the X*Y </a:t>
            </a:r>
            <a:r>
              <a:rPr lang="en-US" dirty="0" smtClean="0"/>
              <a:t>specifies </a:t>
            </a:r>
            <a:r>
              <a:rPr lang="en-US" dirty="0"/>
              <a:t>the columns).</a:t>
            </a:r>
          </a:p>
          <a:p>
            <a:pPr marL="0" indent="0">
              <a:buNone/>
            </a:pPr>
            <a:r>
              <a:rPr lang="en-US" dirty="0"/>
              <a:t>/missing is how </a:t>
            </a:r>
            <a:r>
              <a:rPr lang="en-US" dirty="0" smtClean="0"/>
              <a:t>specifically </a:t>
            </a:r>
            <a:r>
              <a:rPr lang="en-US" dirty="0"/>
              <a:t>to do the FREQ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36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type of thing to do is the statement type.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dataset is implicit based on a previous DATA statement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everything else is how </a:t>
            </a:r>
            <a:r>
              <a:rPr lang="en-US" dirty="0" smtClean="0"/>
              <a:t>specifically </a:t>
            </a:r>
            <a:r>
              <a:rPr lang="en-US" dirty="0"/>
              <a:t>to do 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21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the following SPSS statement: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crosstabs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tables X by Y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missing=report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crosstabs </a:t>
            </a:r>
            <a:r>
              <a:rPr lang="en-US" dirty="0"/>
              <a:t>is the type of thing.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current dataset is the dataset (and X by Y species the columns).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missing= report indicates how </a:t>
            </a:r>
            <a:r>
              <a:rPr lang="en-US" dirty="0" err="1"/>
              <a:t>specically</a:t>
            </a:r>
            <a:r>
              <a:rPr lang="en-US" dirty="0"/>
              <a:t> to do the crosstab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78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thing to do is the function </a:t>
            </a:r>
            <a:r>
              <a:rPr lang="en-US" dirty="0" smtClean="0"/>
              <a:t>name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dataset and how </a:t>
            </a:r>
            <a:r>
              <a:rPr lang="en-US" dirty="0" smtClean="0"/>
              <a:t>specifically </a:t>
            </a:r>
            <a:r>
              <a:rPr lang="en-US" dirty="0"/>
              <a:t>to do it are both parameters to </a:t>
            </a:r>
            <a:r>
              <a:rPr lang="en-US" dirty="0" smtClean="0"/>
              <a:t>the function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25" y="209227"/>
            <a:ext cx="1598065" cy="104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5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363</Words>
  <Application>Microsoft Macintosh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 Workshop, Abstract Bonus How various stats packages 'think'</vt:lpstr>
      <vt:lpstr>Going abstract…</vt:lpstr>
      <vt:lpstr>R vs. SAS/SPSS</vt:lpstr>
      <vt:lpstr>What commands do…</vt:lpstr>
      <vt:lpstr>SAS</vt:lpstr>
      <vt:lpstr>SAS</vt:lpstr>
      <vt:lpstr>SPSS</vt:lpstr>
      <vt:lpstr>SPSS</vt:lpstr>
      <vt:lpstr>R</vt:lpstr>
      <vt:lpstr>R</vt:lpstr>
      <vt:lpstr>Effects of statements</vt:lpstr>
      <vt:lpstr>Back from the abstract…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various stats packages 'think'</dc:title>
  <dc:creator>Stephen Mooney</dc:creator>
  <cp:lastModifiedBy>Steve Mooney</cp:lastModifiedBy>
  <cp:revision>7</cp:revision>
  <dcterms:created xsi:type="dcterms:W3CDTF">2017-02-06T06:39:03Z</dcterms:created>
  <dcterms:modified xsi:type="dcterms:W3CDTF">2019-06-13T22:32:02Z</dcterms:modified>
</cp:coreProperties>
</file>