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181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CE214-9AFB-E740-B16B-18F53A0781A3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40D53-1D1A-BC45-BC1D-F8EE49FB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1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6641D-80A4-7C42-9937-913BB839A9FB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7E384-3147-FA40-B122-326363C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99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1724-3C24-F745-B456-03E0C4FEDED5}" type="datetime1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1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E742-7119-ED44-9927-E2B27E776D63}" type="datetime1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6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D952-1060-9F43-9AD4-AF3A4D5F503C}" type="datetime1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8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ABAF-6EA5-AD47-906B-8EA3CC7D0523}" type="datetime1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B011-D10F-8F42-828B-CF3653CADB88}" type="datetime1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8EC-3739-3D40-943A-9620F09EFE1F}" type="datetime1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F5C0-6386-834F-BA2A-0849AD8C2326}" type="datetime1">
              <a:rPr lang="en-US" smtClean="0"/>
              <a:t>6/13/19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D1C8-A1B0-864E-9F00-2B03DF3D0AD4}" type="datetime1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0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F098-2E23-F842-BAAC-53378847314C}" type="datetime1">
              <a:rPr lang="en-US" smtClean="0"/>
              <a:t>6/13/19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7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9CEE-D6FC-FB4D-A831-6BB2715BC0B6}" type="datetime1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4DDA-09E1-124B-B855-AE1CB6B864B3}" type="datetime1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8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3F89A-FA85-B34B-98D9-D80E45DCEF5E}" type="datetime1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0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Bleeding Edge: </a:t>
            </a:r>
            <a:br>
              <a:rPr lang="en-US" dirty="0" smtClean="0"/>
            </a:br>
            <a:r>
              <a:rPr lang="en-US" dirty="0" err="1" smtClean="0"/>
              <a:t>magrittr</a:t>
            </a:r>
            <a:r>
              <a:rPr lang="en-US" dirty="0" smtClean="0"/>
              <a:t> and </a:t>
            </a:r>
            <a:r>
              <a:rPr lang="en-US" dirty="0" err="1" smtClean="0"/>
              <a:t>dplyr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/>
              <a:t>SER 2019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1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Another package making R friendly for </a:t>
            </a:r>
            <a:r>
              <a:rPr lang="en-US" dirty="0"/>
              <a:t>Data </a:t>
            </a:r>
            <a:r>
              <a:rPr lang="en-US" dirty="0" smtClean="0"/>
              <a:t>Science</a:t>
            </a:r>
            <a:endParaRPr lang="en-US" dirty="0"/>
          </a:p>
          <a:p>
            <a:r>
              <a:rPr lang="en-US" dirty="0" smtClean="0"/>
              <a:t>Abstracts the idea of a table, making database access and certain 'Big Data' things much easier</a:t>
            </a:r>
          </a:p>
          <a:p>
            <a:r>
              <a:rPr lang="en-US" dirty="0" smtClean="0"/>
              <a:t>Try this:</a:t>
            </a:r>
            <a:endParaRPr lang="en-US" dirty="0"/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filter(am == 1) %&gt;%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mean_mpg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=mean(mpg))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0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 'table verbs'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Filter: keep rows that match (like subset)</a:t>
            </a:r>
          </a:p>
          <a:p>
            <a:r>
              <a:rPr lang="en-US" dirty="0" smtClean="0"/>
              <a:t>Select: pick columns by name</a:t>
            </a:r>
          </a:p>
          <a:p>
            <a:r>
              <a:rPr lang="en-US" dirty="0" smtClean="0"/>
              <a:t>Arrange: re-order</a:t>
            </a:r>
          </a:p>
          <a:p>
            <a:r>
              <a:rPr lang="en-US" dirty="0" smtClean="0"/>
              <a:t>Mutate: add new columns</a:t>
            </a:r>
          </a:p>
          <a:p>
            <a:r>
              <a:rPr lang="en-US" dirty="0" err="1" smtClean="0"/>
              <a:t>Summarise</a:t>
            </a:r>
            <a:r>
              <a:rPr lang="en-US" dirty="0" smtClean="0"/>
              <a:t>: get summary statistics from columns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1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 want to think in terms of pulling &amp; cleaning data within </a:t>
            </a:r>
            <a:r>
              <a:rPr lang="en-US" dirty="0" err="1" smtClean="0"/>
              <a:t>dplyr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data(diamonds)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diamonds %&gt;% 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(cut, color, clarity) %&gt;% 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(total=n(),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mean_price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=mean(price)) %&gt;% 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filter(total &gt; 700)</a:t>
            </a:r>
          </a:p>
          <a:p>
            <a:pPr marL="0" indent="0"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4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magrittr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Vignette at https://cran.r-project.org/web/packages/magrittr/vignettes/magrittr.html</a:t>
            </a:r>
          </a:p>
          <a:p>
            <a:endParaRPr lang="en-US" dirty="0" smtClean="0"/>
          </a:p>
          <a:p>
            <a:r>
              <a:rPr lang="en-US" dirty="0" err="1" smtClean="0"/>
              <a:t>dplyr</a:t>
            </a:r>
            <a:endParaRPr lang="en-US" dirty="0" smtClean="0"/>
          </a:p>
          <a:p>
            <a:pPr lvl="1"/>
            <a:r>
              <a:rPr lang="en-US" dirty="0" smtClean="0"/>
              <a:t>Lots of blog posts with examples</a:t>
            </a:r>
          </a:p>
          <a:p>
            <a:pPr lvl="1"/>
            <a:r>
              <a:rPr lang="en-US" dirty="0" smtClean="0"/>
              <a:t>Also: https://github.com/hadley/dplyr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3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Magrittr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863056"/>
            <a:ext cx="28575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90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Named for Rene Magritte, who painted this:</a:t>
            </a:r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Initially released in 2014 (?) – still pretty new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Magrittr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39169"/>
            <a:ext cx="76200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Essentially a way to pass the output from one function into another</a:t>
            </a:r>
          </a:p>
          <a:p>
            <a:r>
              <a:rPr lang="en-US" dirty="0" smtClean="0"/>
              <a:t>Minimizes parentheses, and makes code flow more naturally left-to-right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magrittr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%&gt;%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Equivalent to: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infert$case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1,])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75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pipes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looks a little magical, but it's mostly just a syntax layer on top of passing arguments around</a:t>
            </a:r>
          </a:p>
          <a:p>
            <a:pPr lvl="1"/>
            <a:r>
              <a:rPr lang="en-US" dirty="0" smtClean="0"/>
              <a:t>By default, the left hand side becomes the first argument of the function on the right hand side…</a:t>
            </a:r>
          </a:p>
          <a:p>
            <a:pPr lvl="1"/>
            <a:r>
              <a:rPr lang="en-US" dirty="0" smtClean="0"/>
              <a:t>(… but you can use the . to place it somewhere else)</a:t>
            </a:r>
          </a:p>
          <a:p>
            <a:pPr lvl="1"/>
            <a:r>
              <a:rPr lang="en-US" dirty="0" smtClean="0"/>
              <a:t>"Pronounce %&gt;% as </a:t>
            </a:r>
            <a:r>
              <a:rPr lang="en-US" i="1" dirty="0" smtClean="0"/>
              <a:t>then</a:t>
            </a:r>
            <a:r>
              <a:rPr lang="en-US" dirty="0" smtClean="0"/>
              <a:t>"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%&gt;% lm(parity ~ age, data=.)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46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kinds of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%$% to expose the names of the output of the left hand side to the right hand side: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%$% mean(age)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%&lt;&gt;% to assign the result of the pipe back to the left hand side: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%&lt;&gt;% subset(case==1) 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70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you use </a:t>
            </a:r>
            <a:r>
              <a:rPr lang="en-US" dirty="0" err="1" smtClean="0"/>
              <a:t>magrittr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Short answer: if you like the pipe paradigm</a:t>
            </a:r>
          </a:p>
          <a:p>
            <a:endParaRPr lang="en-US" dirty="0"/>
          </a:p>
          <a:p>
            <a:r>
              <a:rPr lang="en-US" dirty="0" smtClean="0"/>
              <a:t>Longer answer: several things about </a:t>
            </a:r>
            <a:r>
              <a:rPr lang="en-US" dirty="0" err="1" smtClean="0"/>
              <a:t>magrittr</a:t>
            </a:r>
            <a:r>
              <a:rPr lang="en-US" dirty="0" smtClean="0"/>
              <a:t>, including but not limited to its joke-y name,  represent a transition from R development being driven by statisticians to R development being driven by programmers/data scientists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ipes as a concept dates at least from UNIX</a:t>
            </a:r>
          </a:p>
          <a:p>
            <a:pPr lvl="1"/>
            <a:r>
              <a:rPr lang="en-US" dirty="0" smtClean="0"/>
              <a:t>Pipes fit very nicely with accessing and cleaning data from databases, which brings us to…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87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525963"/>
          </a:xfrm>
        </p:spPr>
        <p:txBody>
          <a:bodyPr/>
          <a:lstStyle/>
          <a:p>
            <a:r>
              <a:rPr lang="en-US" dirty="0" smtClean="0"/>
              <a:t>Have we all seen this diagram?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ata_Science_V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76400"/>
            <a:ext cx="50292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1256" y="6477001"/>
            <a:ext cx="304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credit: drewconway.com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Diagram Update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12887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1256" y="6477001"/>
            <a:ext cx="261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credit: joelgrus.com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3505200"/>
            <a:ext cx="1143000" cy="838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559</Words>
  <Application>Microsoft Macintosh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The Bleeding Edge:  magrittr and dplyr</vt:lpstr>
      <vt:lpstr>Magrittr</vt:lpstr>
      <vt:lpstr>Magrittr</vt:lpstr>
      <vt:lpstr>Pipes</vt:lpstr>
      <vt:lpstr>How pipes work</vt:lpstr>
      <vt:lpstr>Other kinds of pipes</vt:lpstr>
      <vt:lpstr>Should you use magrittr</vt:lpstr>
      <vt:lpstr>Data Science</vt:lpstr>
      <vt:lpstr>Data Science Diagram Update</vt:lpstr>
      <vt:lpstr>dplyr</vt:lpstr>
      <vt:lpstr>dplyr 'table verbs'</vt:lpstr>
      <vt:lpstr>Working with dplyr</vt:lpstr>
      <vt:lpstr>Learn more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Bleeding Edge: magrittr, dplyr, etc.</dc:title>
  <dc:creator>Stephen Mooney</dc:creator>
  <cp:lastModifiedBy>Steve Mooney</cp:lastModifiedBy>
  <cp:revision>20</cp:revision>
  <dcterms:created xsi:type="dcterms:W3CDTF">2016-03-09T03:13:28Z</dcterms:created>
  <dcterms:modified xsi:type="dcterms:W3CDTF">2019-06-13T22:31:49Z</dcterms:modified>
</cp:coreProperties>
</file>