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Workshop, Abstract Bonus</a:t>
            </a:r>
            <a:br>
              <a:rPr lang="en-US" dirty="0"/>
            </a:br>
            <a:r>
              <a:rPr lang="en-US" dirty="0"/>
              <a:t>How various stats packages 'think'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R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table(XYZ$X, XYZ$Y, na.rm=TRUE)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XYZ$X and XYZ$Y are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na.rm=TRUE is how specifically to handle missing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SAS and SPSS:</a:t>
            </a:r>
          </a:p>
          <a:p>
            <a:r>
              <a:rPr lang="en-US" dirty="0"/>
              <a:t>Output displays in output window</a:t>
            </a:r>
          </a:p>
          <a:p>
            <a:r>
              <a:rPr lang="en-US" dirty="0"/>
              <a:t>Programmer knows which procedures modify the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R:</a:t>
            </a:r>
          </a:p>
          <a:p>
            <a:r>
              <a:rPr lang="en-US" dirty="0"/>
              <a:t>Function (typically) returns an object whose default display is the result of interest.</a:t>
            </a:r>
          </a:p>
          <a:p>
            <a:r>
              <a:rPr lang="en-US" dirty="0"/>
              <a:t>That object can be passed to the next programming step, e.g.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(table(XYZ$X,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from the abstract…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abstract…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SAS/SPSS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Massage data (merge datasets, select the items you want to analyze, ensure 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Interpret output &amp; generate new questions (back to step 1 or 2)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statements and analysis mostly happens in PROC steps.</a:t>
            </a:r>
          </a:p>
          <a:p>
            <a:endParaRPr lang="en-US" sz="4000" dirty="0"/>
          </a:p>
          <a:p>
            <a:r>
              <a:rPr lang="en-US" sz="4000" dirty="0"/>
              <a:t>In R, there's no formal separation between massage and analysis: we use similar functions for both.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commands 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procedures 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specifically 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Output or results are 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R...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of thing to do: DATA or PROC XYZ statement.</a:t>
            </a:r>
          </a:p>
          <a:p>
            <a:endParaRPr lang="en-US" dirty="0"/>
          </a:p>
          <a:p>
            <a:r>
              <a:rPr lang="en-US" dirty="0"/>
              <a:t>Dataset to use:</a:t>
            </a:r>
          </a:p>
          <a:p>
            <a:pPr marL="0" indent="0">
              <a:buNone/>
            </a:pPr>
            <a:r>
              <a:rPr lang="en-US" dirty="0"/>
              <a:t>	data=XYZ for PROC XYZ</a:t>
            </a:r>
          </a:p>
          <a:p>
            <a:pPr marL="0" indent="0">
              <a:buNone/>
            </a:pPr>
            <a:r>
              <a:rPr lang="en-US" dirty="0"/>
              <a:t>	set XYZ for DATA 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SAS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 FREQ DATA=XYZ;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table X*Y/missing;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 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specifies the columns).</a:t>
            </a:r>
          </a:p>
          <a:p>
            <a:pPr marL="0" indent="0">
              <a:buNone/>
            </a:pPr>
            <a:r>
              <a:rPr lang="en-US" dirty="0"/>
              <a:t>/missing is how specifically 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statement type.</a:t>
            </a:r>
          </a:p>
          <a:p>
            <a:endParaRPr lang="en-US" dirty="0"/>
          </a:p>
          <a:p>
            <a:r>
              <a:rPr lang="en-US" dirty="0"/>
              <a:t>The dataset is implicit based on a previous DATA statement.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SPSS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/tables X by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/missing=report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crosstabs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current dataset is the dataset (and X by Y species the columns).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name</a:t>
            </a:r>
          </a:p>
          <a:p>
            <a:endParaRPr lang="en-US" dirty="0"/>
          </a:p>
          <a:p>
            <a:r>
              <a:rPr lang="en-US" dirty="0"/>
              <a:t>The dataset and how specifically to do it are both parameters to the function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541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Gill Sans MT</vt:lpstr>
      <vt:lpstr>Office Theme</vt:lpstr>
      <vt:lpstr>R Workshop, Abstract Bonus 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Steve Mooney</cp:lastModifiedBy>
  <cp:revision>9</cp:revision>
  <dcterms:created xsi:type="dcterms:W3CDTF">2017-02-06T06:39:03Z</dcterms:created>
  <dcterms:modified xsi:type="dcterms:W3CDTF">2021-01-07T23:14:38Z</dcterms:modified>
</cp:coreProperties>
</file>