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21</cp:revision>
  <dcterms:created xsi:type="dcterms:W3CDTF">2016-03-09T03:13:28Z</dcterms:created>
  <dcterms:modified xsi:type="dcterms:W3CDTF">2021-01-08T00:03:51Z</dcterms:modified>
</cp:coreProperties>
</file>