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does NHANES compare to CCCEH?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survey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PCAs and complex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PCAs in complex survey data is an area of active research:</a:t>
            </a:r>
          </a:p>
          <a:p>
            <a:pPr lvl="1"/>
            <a:r>
              <a:rPr lang="en-US" dirty="0"/>
              <a:t>PCAs should account for the survey design, but they generally don't in practice</a:t>
            </a:r>
          </a:p>
          <a:p>
            <a:pPr lvl="1"/>
            <a:r>
              <a:rPr lang="en-US" dirty="0"/>
              <a:t>Technically, this is non-trivial</a:t>
            </a:r>
          </a:p>
          <a:p>
            <a:pPr lvl="1"/>
            <a:r>
              <a:rPr lang="en-US" dirty="0"/>
              <a:t>Biases do not appear to be huge for our purposes here</a:t>
            </a:r>
          </a:p>
          <a:p>
            <a:pPr lvl="1"/>
            <a:r>
              <a:rPr lang="en-US" dirty="0"/>
              <a:t>Read more: https://www.amstat.org/sections/SRMS/Proceedings/y2008/Files/302340.pdf</a:t>
            </a:r>
          </a:p>
          <a:p>
            <a:pPr lvl="1"/>
            <a:r>
              <a:rPr lang="en-US" dirty="0"/>
              <a:t>(Sample code in </a:t>
            </a:r>
            <a:r>
              <a:rPr lang="en-US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aside on molecular</a:t>
            </a:r>
            <a:br>
              <a:rPr lang="en-US" dirty="0"/>
            </a:br>
            <a:r>
              <a:rPr lang="en-US" dirty="0"/>
              <a:t> epidemiology and metabolites…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Z is a chemical which is metabolized as: Z -&gt; Z1 -&gt; Z2 -&gt; Z3</a:t>
            </a:r>
          </a:p>
          <a:p>
            <a:pPr lvl="1"/>
            <a:r>
              <a:rPr lang="en-US" dirty="0"/>
              <a:t>Z3 is excreted in urine</a:t>
            </a:r>
          </a:p>
          <a:p>
            <a:pPr lvl="1"/>
            <a:r>
              <a:rPr lang="en-US" dirty="0"/>
              <a:t>Z2 causes cancer</a:t>
            </a:r>
          </a:p>
          <a:p>
            <a:pPr lvl="1"/>
            <a:r>
              <a:rPr lang="en-US" dirty="0"/>
              <a:t>Metabolic efficiency varies between people</a:t>
            </a:r>
          </a:p>
          <a:p>
            <a:r>
              <a:rPr lang="en-US" dirty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anyway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  <a:p>
            <a:endParaRPr lang="en-US" dirty="0"/>
          </a:p>
          <a:p>
            <a:r>
              <a:rPr lang="en-US" dirty="0"/>
              <a:t>A Bonus question: what do we do about the complex survey sampling used by NHANES?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1068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66</cp:revision>
  <dcterms:created xsi:type="dcterms:W3CDTF">2015-03-04T14:46:46Z</dcterms:created>
  <dcterms:modified xsi:type="dcterms:W3CDTF">2021-01-07T23:12:14Z</dcterms:modified>
</cp:coreProperties>
</file>