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98" r:id="rId11"/>
    <p:sldId id="299" r:id="rId12"/>
    <p:sldId id="300" r:id="rId13"/>
    <p:sldId id="277" r:id="rId14"/>
    <p:sldId id="271" r:id="rId15"/>
    <p:sldId id="305" r:id="rId16"/>
    <p:sldId id="272" r:id="rId17"/>
    <p:sldId id="278" r:id="rId18"/>
    <p:sldId id="279" r:id="rId19"/>
    <p:sldId id="273" r:id="rId20"/>
    <p:sldId id="290" r:id="rId21"/>
    <p:sldId id="280" r:id="rId22"/>
    <p:sldId id="301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4591-B552-A240-B4B0-487ECFDE62E1}"/>
              </a:ext>
            </a:extLst>
          </p:cNvPr>
          <p:cNvSpPr txBox="1"/>
          <p:nvPr/>
        </p:nvSpPr>
        <p:spPr>
          <a:xfrm>
            <a:off x="3733800" y="3407229"/>
            <a:ext cx="415851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c('URXMHP',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'URXMHH',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'URXECP',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'URXMOH',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'URXMC1',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'URXMIB',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'URXMBP',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'URXMZP',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'URXMEP')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=2, 	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rotated &lt;- varimax(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pca.result$var$coord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round(matrix(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rotated$loadings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8963" y="556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5D01D46-230C-7246-9AE1-35C58B656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49555"/>
              </p:ext>
            </p:extLst>
          </p:nvPr>
        </p:nvGraphicFramePr>
        <p:xfrm>
          <a:off x="5219700" y="1828800"/>
          <a:ext cx="3162300" cy="3484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7971122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666997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0712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DEHP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Non-DEHP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12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9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MEHHP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25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1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6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58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MBZP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385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71" y="78105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  <a:p>
            <a:r>
              <a:rPr lang="en-US" dirty="0"/>
              <a:t>(Copied to GitHub for </a:t>
            </a:r>
            <a:r>
              <a:rPr lang="en-US"/>
              <a:t>this workshop)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969</Words>
  <Application>Microsoft Macintosh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Initial Analysis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PCA: CCCEH vs. NHANES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72</cp:revision>
  <dcterms:created xsi:type="dcterms:W3CDTF">2015-03-04T14:46:46Z</dcterms:created>
  <dcterms:modified xsi:type="dcterms:W3CDTF">2023-05-22T22:43:07Z</dcterms:modified>
</cp:coreProperties>
</file>