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98" r:id="rId12"/>
    <p:sldId id="299" r:id="rId13"/>
    <p:sldId id="300" r:id="rId14"/>
    <p:sldId id="277" r:id="rId15"/>
    <p:sldId id="271" r:id="rId16"/>
    <p:sldId id="305" r:id="rId17"/>
    <p:sldId id="272" r:id="rId18"/>
    <p:sldId id="278" r:id="rId19"/>
    <p:sldId id="279" r:id="rId20"/>
    <p:sldId id="273" r:id="rId21"/>
    <p:sldId id="290" r:id="rId22"/>
    <p:sldId id="280" r:id="rId23"/>
    <p:sldId id="301" r:id="rId24"/>
    <p:sldId id="303" r:id="rId25"/>
    <p:sldId id="304" r:id="rId26"/>
    <p:sldId id="28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 Workshop, Part 4</a:t>
            </a:r>
            <a:br>
              <a:rPr lang="en-US"/>
            </a:br>
            <a:r>
              <a:rPr lang="en-US"/>
              <a:t>(A </a:t>
            </a:r>
            <a:r>
              <a:rPr lang="en-US" dirty="0"/>
              <a:t>case study in using R </a:t>
            </a:r>
            <a:r>
              <a:rPr lang="en-US"/>
              <a:t>for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NHANES is publically available on the CDC's site</a:t>
            </a:r>
          </a:p>
          <a:p>
            <a:r>
              <a:rPr lang="en-US" dirty="0"/>
              <a:t>We want demographics and phthalates for 2005-2006</a:t>
            </a:r>
          </a:p>
          <a:p>
            <a:r>
              <a:rPr lang="en-US" dirty="0"/>
              <a:t>(Copied to GitHub for </a:t>
            </a:r>
            <a:r>
              <a:rPr lang="en-US"/>
              <a:t>this workshop)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come as a </a:t>
            </a:r>
            <a:r>
              <a:rPr lang="en-US" dirty="0" err="1"/>
              <a:t>xport</a:t>
            </a:r>
            <a:r>
              <a:rPr lang="en-US" dirty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haven't talked about merging in this workshop yet.</a:t>
            </a:r>
          </a:p>
          <a:p>
            <a:pPr lvl="1"/>
            <a:r>
              <a:rPr lang="en-US" dirty="0"/>
              <a:t>Google "R merge data frame"</a:t>
            </a:r>
          </a:p>
          <a:p>
            <a:endParaRPr lang="en-US" dirty="0"/>
          </a:p>
          <a:p>
            <a:r>
              <a:rPr lang="en-US" dirty="0"/>
              <a:t>Looks like merge() should 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to women 15-45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documentation file on the NHANES site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indexing by name, we can log-transform them all at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bulk operation is elegant, but in practice, I didn’t do it that way initially.  See code for two other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1:length(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vs.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scientists love </a:t>
            </a:r>
            <a:r>
              <a:rPr lang="en-US" dirty="0" err="1"/>
              <a:t>vectorized</a:t>
            </a:r>
            <a:r>
              <a:rPr lang="en-US" dirty="0"/>
              <a:t> operations, higher-order functions (e.g. apply), etc.</a:t>
            </a:r>
          </a:p>
          <a:p>
            <a:pPr lvl="1"/>
            <a:r>
              <a:rPr lang="en-US" sz="2200" dirty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/>
              <a:t>It's usually a wash in terms of performance in R (and elsewhere)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/>
              <a:t>So how do we do the PCA?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PCA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http://gastonsanchez.com/blog/how-to/2012/06/17/PCA-in-R.html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(Which I found by searching for 'PCA in 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stats::</a:t>
            </a:r>
            <a:r>
              <a:rPr lang="en-US" dirty="0" err="1"/>
              <a:t>prcomp</a:t>
            </a:r>
            <a:endParaRPr lang="en-US" dirty="0"/>
          </a:p>
          <a:p>
            <a:r>
              <a:rPr lang="en-US" dirty="0"/>
              <a:t>stats::</a:t>
            </a:r>
            <a:r>
              <a:rPr lang="en-US" dirty="0" err="1"/>
              <a:t>princomp</a:t>
            </a:r>
            <a:endParaRPr lang="en-US" dirty="0"/>
          </a:p>
          <a:p>
            <a:r>
              <a:rPr lang="en-US" dirty="0" err="1"/>
              <a:t>FactoMineR</a:t>
            </a:r>
            <a:r>
              <a:rPr lang="en-US" dirty="0"/>
              <a:t>::PCA </a:t>
            </a:r>
          </a:p>
          <a:p>
            <a:r>
              <a:rPr lang="en-US" dirty="0"/>
              <a:t>ade4::</a:t>
            </a:r>
            <a:r>
              <a:rPr lang="en-US" dirty="0" err="1"/>
              <a:t>dudi.pca</a:t>
            </a:r>
            <a:endParaRPr lang="en-US" dirty="0"/>
          </a:p>
          <a:p>
            <a:r>
              <a:rPr lang="en-US" dirty="0" err="1"/>
              <a:t>amap</a:t>
            </a:r>
            <a:r>
              <a:rPr lang="en-US" dirty="0"/>
              <a:t>::</a:t>
            </a:r>
            <a:r>
              <a:rPr lang="en-US" dirty="0" err="1"/>
              <a:t>acp</a:t>
            </a:r>
            <a:endParaRPr lang="en-US" dirty="0"/>
          </a:p>
          <a:p>
            <a:r>
              <a:rPr lang="en-US" dirty="0"/>
              <a:t>Also… psych::principal, probably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FactoMineR's</a:t>
            </a:r>
            <a:r>
              <a:rPr lang="en-US" dirty="0"/>
              <a:t> PCA comes recommended</a:t>
            </a:r>
          </a:p>
          <a:p>
            <a:r>
              <a:rPr lang="en-US" dirty="0"/>
              <a:t>And </a:t>
            </a:r>
            <a:r>
              <a:rPr lang="en-US" dirty="0" err="1"/>
              <a:t>FactoMineR's</a:t>
            </a:r>
            <a:r>
              <a:rPr lang="en-US" dirty="0"/>
              <a:t> PCA allows for row weights, which is desirable since this is weighted data…</a:t>
            </a:r>
          </a:p>
          <a:p>
            <a:r>
              <a:rPr lang="en-US" dirty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how does NHANES compare to CCCEH?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CCCEH vs. NHANES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7470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survey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/>
              <a:t>So, does just specifying the row weights work for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PCAs and complex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PCAs in complex survey data is an area of active research:</a:t>
            </a:r>
          </a:p>
          <a:p>
            <a:pPr lvl="1"/>
            <a:r>
              <a:rPr lang="en-US" dirty="0"/>
              <a:t>PCAs should account for the survey design, but they generally don't in practice</a:t>
            </a:r>
          </a:p>
          <a:p>
            <a:pPr lvl="1"/>
            <a:r>
              <a:rPr lang="en-US" dirty="0"/>
              <a:t>Technically, this is non-trivial</a:t>
            </a:r>
          </a:p>
          <a:p>
            <a:pPr lvl="1"/>
            <a:r>
              <a:rPr lang="en-US" dirty="0"/>
              <a:t>Biases do not appear to be huge for our purposes here</a:t>
            </a:r>
          </a:p>
          <a:p>
            <a:pPr lvl="1"/>
            <a:r>
              <a:rPr lang="en-US" dirty="0"/>
              <a:t>Read more: https://www.amstat.org/sections/SRMS/Proceedings/y2008/Files/302340.pdf</a:t>
            </a:r>
          </a:p>
          <a:p>
            <a:pPr lvl="1"/>
            <a:r>
              <a:rPr lang="en-US" dirty="0"/>
              <a:t>(Sample code in </a:t>
            </a:r>
            <a:r>
              <a:rPr lang="en-US"/>
              <a:t>accompanying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Phthalates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/>
              <a:t>may be endocrine disruptors</a:t>
            </a:r>
          </a:p>
          <a:p>
            <a:r>
              <a:rPr lang="en-US" dirty="0"/>
              <a:t>Hard to measure external dose – usually measure urinary metabolites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9 phthalate metabolites in urine samples from pregnant women</a:t>
            </a:r>
          </a:p>
          <a:p>
            <a:pPr lvl="1"/>
            <a:r>
              <a:rPr lang="en-US" dirty="0"/>
              <a:t>Compared with body size of kids at age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aside on molecular</a:t>
            </a:r>
            <a:br>
              <a:rPr lang="en-US" dirty="0"/>
            </a:br>
            <a:r>
              <a:rPr lang="en-US" dirty="0"/>
              <a:t> epidemiology and metabolites…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Z is a chemical which is metabolized as: Z -&gt; Z1 -&gt; Z2 -&gt; Z3</a:t>
            </a:r>
          </a:p>
          <a:p>
            <a:pPr lvl="1"/>
            <a:r>
              <a:rPr lang="en-US" dirty="0"/>
              <a:t>Z3 is excreted in urine</a:t>
            </a:r>
          </a:p>
          <a:p>
            <a:pPr lvl="1"/>
            <a:r>
              <a:rPr lang="en-US" dirty="0"/>
              <a:t>Z2 causes cancer</a:t>
            </a:r>
          </a:p>
          <a:p>
            <a:pPr lvl="1"/>
            <a:r>
              <a:rPr lang="en-US" dirty="0"/>
              <a:t>Metabolic efficiency varies between people</a:t>
            </a:r>
          </a:p>
          <a:p>
            <a:r>
              <a:rPr lang="en-US" dirty="0"/>
              <a:t>If person A has more urinary Z3 than person B does, who is at higher risk for cancer owing to Z exposure?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anyway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your results generalize outside your sample if you use component scores?</a:t>
            </a:r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our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to component scores in CCCEH</a:t>
            </a:r>
          </a:p>
          <a:p>
            <a:endParaRPr lang="en-US" dirty="0"/>
          </a:p>
          <a:p>
            <a:r>
              <a:rPr lang="en-US" dirty="0"/>
              <a:t>A Bonus question: what do we do about the complex survey sampling used by NHANES?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1076</Words>
  <Application>Microsoft Macintosh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So, how does NHANES compare to CCCEH?</vt:lpstr>
      <vt:lpstr>PCA: CCCEH vs. NHANES</vt:lpstr>
      <vt:lpstr>Complex survey weighting</vt:lpstr>
      <vt:lpstr>PCAs and complex surveys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71</cp:revision>
  <dcterms:created xsi:type="dcterms:W3CDTF">2015-03-04T14:46:46Z</dcterms:created>
  <dcterms:modified xsi:type="dcterms:W3CDTF">2023-05-10T13:53:39Z</dcterms:modified>
</cp:coreProperties>
</file>