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6B74-080E-4B5F-9FC6-14C2AADA9F3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Workshop, Abstract Bonus</a:t>
            </a:r>
            <a:br>
              <a:rPr lang="en-US" dirty="0"/>
            </a:br>
            <a:r>
              <a:rPr lang="en-US" dirty="0"/>
              <a:t>How various stats packages 'think'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2024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R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table(XYZ$X, XYZ$Y, na.rm=TRUE)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 is the type of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XYZ$X and XYZ$Y are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na.rm=TRUE is how specifically to handle missing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1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SAS and SPSS:</a:t>
            </a:r>
          </a:p>
          <a:p>
            <a:r>
              <a:rPr lang="en-US" dirty="0"/>
              <a:t>Output displays in output window</a:t>
            </a:r>
          </a:p>
          <a:p>
            <a:r>
              <a:rPr lang="en-US" dirty="0"/>
              <a:t>Programmer knows which procedures modify the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R:</a:t>
            </a:r>
          </a:p>
          <a:p>
            <a:r>
              <a:rPr lang="en-US" dirty="0"/>
              <a:t>Function (typically) returns an object whose default display is the result of interest.</a:t>
            </a:r>
          </a:p>
          <a:p>
            <a:r>
              <a:rPr lang="en-US" dirty="0"/>
              <a:t>That object can be passed to the next programming step, e.g.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(table(XYZ$X, XYZ$Y, na.rm=TRUE))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3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from the abstract…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n Mueck hyper realists sculp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287931"/>
            <a:ext cx="6597440" cy="51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abstract…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2815E-7 L 0.39687 -0.45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22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vs. SAS/SPSS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/>
              <a:t>In my experience, data analysis is usually an iterative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Massage data (merge datasets, select the items you want to analyze, ensure measures are created properly,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Call some procedure to do analytic step (e.g. look at 2x2 table)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Interpret output &amp; generate new questions (back to step 1 or 2)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4000" dirty="0"/>
              <a:t>In SAS (&amp; SPSS(?)), data massage mostly happens in DATA statements and analysis mostly happens in PROC steps.</a:t>
            </a:r>
          </a:p>
          <a:p>
            <a:endParaRPr lang="en-US" sz="4000" dirty="0"/>
          </a:p>
          <a:p>
            <a:r>
              <a:rPr lang="en-US" sz="4000" dirty="0"/>
              <a:t>In R, there's no formal separation between massage and analysis: we use similar functions for both.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commands do…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Most procedures actually have similar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classes of thing you tell the statistical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type of operation to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specifically to do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dataset to do it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types of thing happen when you run the 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Changes get made to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Output or results are returned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look at how this plays out in SAS, SPSS, and R...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 of thing to do: DATA or PROC XYZ statement.</a:t>
            </a:r>
          </a:p>
          <a:p>
            <a:endParaRPr lang="en-US" dirty="0"/>
          </a:p>
          <a:p>
            <a:r>
              <a:rPr lang="en-US" dirty="0"/>
              <a:t>Dataset to use:</a:t>
            </a:r>
          </a:p>
          <a:p>
            <a:pPr marL="0" indent="0">
              <a:buNone/>
            </a:pPr>
            <a:r>
              <a:rPr lang="en-US" dirty="0"/>
              <a:t>	data=XYZ for PROC XYZ</a:t>
            </a:r>
          </a:p>
          <a:p>
            <a:pPr marL="0" indent="0">
              <a:buNone/>
            </a:pPr>
            <a:r>
              <a:rPr lang="en-US" dirty="0"/>
              <a:t>	set XYZ for DATA </a:t>
            </a:r>
          </a:p>
          <a:p>
            <a:endParaRPr lang="en-US" dirty="0"/>
          </a:p>
          <a:p>
            <a:r>
              <a:rPr lang="en-US" dirty="0"/>
              <a:t>And everything else is how specifically 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SAS statement: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 FREQ DATA=XYZ;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table X*Y/missing;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FREQ is the type of thing.</a:t>
            </a:r>
          </a:p>
          <a:p>
            <a:pPr marL="0" indent="0">
              <a:buNone/>
            </a:pPr>
            <a:r>
              <a:rPr lang="en-US" dirty="0"/>
              <a:t>XYZ is the dataset (and the X*Y specifies the columns).</a:t>
            </a:r>
          </a:p>
          <a:p>
            <a:pPr marL="0" indent="0">
              <a:buNone/>
            </a:pPr>
            <a:r>
              <a:rPr lang="en-US" dirty="0"/>
              <a:t>/missing is how specifically to do the FREQ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6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statement type.</a:t>
            </a:r>
          </a:p>
          <a:p>
            <a:endParaRPr lang="en-US" dirty="0"/>
          </a:p>
          <a:p>
            <a:r>
              <a:rPr lang="en-US" dirty="0"/>
              <a:t>The dataset is implicit based on a previous DATA statement.</a:t>
            </a:r>
          </a:p>
          <a:p>
            <a:endParaRPr lang="en-US" dirty="0"/>
          </a:p>
          <a:p>
            <a:r>
              <a:rPr lang="en-US" dirty="0"/>
              <a:t>And everything else is how specifically 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1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SPSS statement: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crosstabs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/tables X by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/missing=report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crosstabs is the type of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current dataset is the dataset (and X by Y species the columns).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/missing= report indicates how </a:t>
            </a:r>
            <a:r>
              <a:rPr lang="en-US" dirty="0" err="1"/>
              <a:t>specically</a:t>
            </a:r>
            <a:r>
              <a:rPr lang="en-US" dirty="0"/>
              <a:t> to do the crosstab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function name</a:t>
            </a:r>
          </a:p>
          <a:p>
            <a:endParaRPr lang="en-US" dirty="0"/>
          </a:p>
          <a:p>
            <a:r>
              <a:rPr lang="en-US" dirty="0"/>
              <a:t>The dataset and how specifically to do it are both parameters to the function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541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Gill Sans MT</vt:lpstr>
      <vt:lpstr>Office Theme</vt:lpstr>
      <vt:lpstr>R Workshop, Abstract Bonus How various stats packages 'think'</vt:lpstr>
      <vt:lpstr>Going abstract…</vt:lpstr>
      <vt:lpstr>R vs. SAS/SPSS</vt:lpstr>
      <vt:lpstr>What commands do…</vt:lpstr>
      <vt:lpstr>SAS</vt:lpstr>
      <vt:lpstr>SAS</vt:lpstr>
      <vt:lpstr>SPSS</vt:lpstr>
      <vt:lpstr>SPSS</vt:lpstr>
      <vt:lpstr>R</vt:lpstr>
      <vt:lpstr>R</vt:lpstr>
      <vt:lpstr>Effects of statements</vt:lpstr>
      <vt:lpstr>Back from the abstract…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various stats packages 'think'</dc:title>
  <dc:creator>Stephen Mooney</dc:creator>
  <cp:lastModifiedBy>Steve Mooney</cp:lastModifiedBy>
  <cp:revision>13</cp:revision>
  <dcterms:created xsi:type="dcterms:W3CDTF">2017-02-06T06:39:03Z</dcterms:created>
  <dcterms:modified xsi:type="dcterms:W3CDTF">2024-04-23T00:22:25Z</dcterms:modified>
</cp:coreProperties>
</file>