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2" r:id="rId4"/>
    <p:sldId id="261" r:id="rId5"/>
    <p:sldId id="264" r:id="rId6"/>
    <p:sldId id="265" r:id="rId7"/>
    <p:sldId id="266" r:id="rId8"/>
    <p:sldId id="267" r:id="rId9"/>
    <p:sldId id="268" r:id="rId10"/>
    <p:sldId id="298" r:id="rId11"/>
    <p:sldId id="299" r:id="rId12"/>
    <p:sldId id="300" r:id="rId13"/>
    <p:sldId id="277" r:id="rId14"/>
    <p:sldId id="271" r:id="rId15"/>
    <p:sldId id="305" r:id="rId16"/>
    <p:sldId id="272" r:id="rId17"/>
    <p:sldId id="278" r:id="rId18"/>
    <p:sldId id="279" r:id="rId19"/>
    <p:sldId id="273" r:id="rId20"/>
    <p:sldId id="290" r:id="rId21"/>
    <p:sldId id="280" r:id="rId22"/>
    <p:sldId id="301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A1E-D33B-5246-BFA9-2C16B7A4A01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7302-30AB-EC42-8F44-C0153B15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7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3C57-73AC-D045-AFD1-F234B36E49AC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D835-6AC7-7F45-9E77-5A81DF1C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5B3-1245-954B-9D5F-4E55C1BF09C0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1D77-7F89-4447-85E3-EE5C814C1D07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13B-A69E-A94B-90E2-131F574C30D8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767E-C73D-5D43-B624-40911C1676C1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268E-5315-2F49-8807-13694EDF20BA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7842-E50F-E048-831C-2DAEE47DF075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7687-FD27-3D45-84EA-22933349BC5F}" type="datetime1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199B-C0EB-034E-9AC5-EE156F337F13}" type="datetime1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2CBB-68CB-1B43-BE35-628089C82B9F}" type="datetime1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B64-78C5-3245-AB5C-13D1CE6A3097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A411-28A0-3A4C-B001-2104CB59ABA1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0B3-373B-644E-A1B7-D215202ACDAD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astonsanchez.com/blog/how-to/2012/06/17/PCA-in-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 Workshop, Part 4</a:t>
            </a:r>
            <a:br>
              <a:rPr lang="en-US"/>
            </a:br>
            <a:r>
              <a:rPr lang="en-US"/>
              <a:t>(A </a:t>
            </a:r>
            <a:r>
              <a:rPr lang="en-US" dirty="0"/>
              <a:t>case study in using R </a:t>
            </a:r>
            <a:r>
              <a:rPr lang="en-US"/>
              <a:t>for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come as a </a:t>
            </a:r>
            <a:r>
              <a:rPr lang="en-US" dirty="0" err="1"/>
              <a:t>xport</a:t>
            </a:r>
            <a:r>
              <a:rPr lang="en-US" dirty="0"/>
              <a:t> 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library(haven)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&gt;/DEMO_D.XPT')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read_xpt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&gt;/PHTHTE_D.XPT')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haven't talked about merging in this workshop yet.</a:t>
            </a:r>
          </a:p>
          <a:p>
            <a:pPr lvl="1"/>
            <a:r>
              <a:rPr lang="en-US" dirty="0"/>
              <a:t>Google "R merge data frame"</a:t>
            </a:r>
          </a:p>
          <a:p>
            <a:endParaRPr lang="en-US" dirty="0"/>
          </a:p>
          <a:p>
            <a:r>
              <a:rPr lang="en-US" dirty="0"/>
              <a:t>Looks like merge() should work: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to women 15-45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documentation file on the NHANES site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84591-B552-A240-B4B0-487ECFDE62E1}"/>
              </a:ext>
            </a:extLst>
          </p:cNvPr>
          <p:cNvSpPr txBox="1"/>
          <p:nvPr/>
        </p:nvSpPr>
        <p:spPr>
          <a:xfrm>
            <a:off x="3733800" y="3407229"/>
            <a:ext cx="415851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c('URXMHP',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'URXMHH',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'URXECP',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'URXMOH',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'URXMC1',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'URXMIB',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'URXMBP',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'URXMZP',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'URXMEP')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indexing by name, we can log-transform them all at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bulk operation is elegant, but in practice, I didn’t do it that way initially.  See code for two other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1:length(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vs.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 scientists love </a:t>
            </a:r>
            <a:r>
              <a:rPr lang="en-US" dirty="0" err="1"/>
              <a:t>vectorized</a:t>
            </a:r>
            <a:r>
              <a:rPr lang="en-US" dirty="0"/>
              <a:t> operations, higher-order functions (e.g. apply), etc.</a:t>
            </a:r>
          </a:p>
          <a:p>
            <a:pPr lvl="1"/>
            <a:r>
              <a:rPr lang="en-US" sz="2200" dirty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/>
              <a:t>It's usually a wash in terms of performance in R (and elsewhere)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/>
              <a:t>So how do we do the PCA?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PCA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http://gastonsanchez.com/blog/how-to/2012/06/17/PCA-in-R.html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(Which I found by searching for 'PCA in 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some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stats::</a:t>
            </a:r>
            <a:r>
              <a:rPr lang="en-US" dirty="0" err="1"/>
              <a:t>prcomp</a:t>
            </a:r>
            <a:endParaRPr lang="en-US" dirty="0"/>
          </a:p>
          <a:p>
            <a:r>
              <a:rPr lang="en-US" dirty="0"/>
              <a:t>stats::</a:t>
            </a:r>
            <a:r>
              <a:rPr lang="en-US" dirty="0" err="1"/>
              <a:t>princomp</a:t>
            </a:r>
            <a:endParaRPr lang="en-US" dirty="0"/>
          </a:p>
          <a:p>
            <a:r>
              <a:rPr lang="en-US" dirty="0" err="1"/>
              <a:t>FactoMineR</a:t>
            </a:r>
            <a:r>
              <a:rPr lang="en-US" dirty="0"/>
              <a:t>::PCA </a:t>
            </a:r>
          </a:p>
          <a:p>
            <a:r>
              <a:rPr lang="en-US" dirty="0"/>
              <a:t>ade4::</a:t>
            </a:r>
            <a:r>
              <a:rPr lang="en-US" dirty="0" err="1"/>
              <a:t>dudi.pca</a:t>
            </a:r>
            <a:endParaRPr lang="en-US" dirty="0"/>
          </a:p>
          <a:p>
            <a:r>
              <a:rPr lang="en-US" dirty="0" err="1"/>
              <a:t>amap</a:t>
            </a:r>
            <a:r>
              <a:rPr lang="en-US" dirty="0"/>
              <a:t>::</a:t>
            </a:r>
            <a:r>
              <a:rPr lang="en-US" dirty="0" err="1"/>
              <a:t>acp</a:t>
            </a:r>
            <a:endParaRPr lang="en-US" dirty="0"/>
          </a:p>
          <a:p>
            <a:r>
              <a:rPr lang="en-US" dirty="0"/>
              <a:t>Also… psych::principal, probably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FactoMineR's</a:t>
            </a:r>
            <a:r>
              <a:rPr lang="en-US" dirty="0"/>
              <a:t> PCA comes recommended</a:t>
            </a:r>
          </a:p>
          <a:p>
            <a:r>
              <a:rPr lang="en-US" dirty="0"/>
              <a:t>And </a:t>
            </a:r>
            <a:r>
              <a:rPr lang="en-US" dirty="0" err="1"/>
              <a:t>FactoMineR's</a:t>
            </a:r>
            <a:r>
              <a:rPr lang="en-US" dirty="0"/>
              <a:t> PCA allows for row weights, which is desirable since this is weighted data…</a:t>
            </a:r>
          </a:p>
          <a:p>
            <a:r>
              <a:rPr lang="en-US" dirty="0"/>
              <a:t>… so let's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=2, 			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rotated &lt;- varimax(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pca.result$var$coord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round(matrix(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rotated$loadings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CCCEH vs. NHANES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8963" y="5562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5D01D46-230C-7246-9AE1-35C58B656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49555"/>
              </p:ext>
            </p:extLst>
          </p:nvPr>
        </p:nvGraphicFramePr>
        <p:xfrm>
          <a:off x="5219700" y="1828800"/>
          <a:ext cx="3162300" cy="34848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7971122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666997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0712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DEHP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Non-DEHP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12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MEHP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29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MEHHP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25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0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21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26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58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MBZP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7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3852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71" y="781050"/>
            <a:ext cx="421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Phthalates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/>
              <a:t>may be endocrine disruptors</a:t>
            </a:r>
          </a:p>
          <a:p>
            <a:r>
              <a:rPr lang="en-US" dirty="0"/>
              <a:t>Hard to measure external dose – usually measure urinary metabolites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9 phthalate metabolites in urine samples from pregnant women</a:t>
            </a:r>
          </a:p>
          <a:p>
            <a:pPr lvl="1"/>
            <a:r>
              <a:rPr lang="en-US" dirty="0"/>
              <a:t>Compared with body size of kids at age 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/>
              <a:t>So, analytic plan: use PCA to identify components of variance, and use components to predict obesity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if your results generalize outside your sample if you use component scores?</a:t>
            </a:r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our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how similar the components identified by a PCA for NHANES women age 15-45 are to the components identified by the PCA in the our cohort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to component scores in CCCEH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NHANES is publically available on the CDC's site</a:t>
            </a:r>
          </a:p>
          <a:p>
            <a:r>
              <a:rPr lang="en-US" dirty="0"/>
              <a:t>We want demographics and phthalates for 2005-2006</a:t>
            </a:r>
          </a:p>
          <a:p>
            <a:r>
              <a:rPr lang="en-US" dirty="0"/>
              <a:t>(Copied to GitHub for </a:t>
            </a:r>
            <a:r>
              <a:rPr lang="en-US"/>
              <a:t>this workshop)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8423</TotalTime>
  <Words>969</Words>
  <Application>Microsoft Macintosh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Office Theme</vt:lpstr>
      <vt:lpstr>R Workshop, Part 4 (A case study in using R for analysis)</vt:lpstr>
      <vt:lpstr>Original Problem Statement</vt:lpstr>
      <vt:lpstr>About Phthalates</vt:lpstr>
      <vt:lpstr>Initial Analysis</vt:lpstr>
      <vt:lpstr>Initial Analysis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Find the variables</vt:lpstr>
      <vt:lpstr>Log transform variables</vt:lpstr>
      <vt:lpstr>Log-transform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PCA: CCCEH vs. NHANES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Steve Mooney</cp:lastModifiedBy>
  <cp:revision>73</cp:revision>
  <dcterms:created xsi:type="dcterms:W3CDTF">2015-03-04T14:46:46Z</dcterms:created>
  <dcterms:modified xsi:type="dcterms:W3CDTF">2024-04-23T00:21:06Z</dcterms:modified>
</cp:coreProperties>
</file>