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958" autoAdjust="0"/>
  </p:normalViewPr>
  <p:slideViewPr>
    <p:cSldViewPr snapToGrid="0">
      <p:cViewPr varScale="1">
        <p:scale>
          <a:sx n="52" d="100"/>
          <a:sy n="52" d="100"/>
        </p:scale>
        <p:origin x="15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24FC8-169A-41DA-B22B-8D47ACEADE95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7867-9353-408E-88A3-61A37A09B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9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Azure Issues – this is frozen :D – Welcome to 2024 -&gt; https://blog.builtwithcaffeine.cloud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7867-9353-408E-88A3-61A37A09B9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82F4-2DB7-6E8B-013F-2F0ADF8A6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0C9288-C3A4-44CC-AD56-49353AB94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555E4-6B23-8094-92B6-A9014645A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Azure Issues – this is frozen :D – Welcome to 2024 -&gt; https://blog.builtwithcaffeine.cloud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9C5E6-2971-7E8F-84E6-7C4235BDF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7867-9353-408E-88A3-61A37A09B9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58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33C5-A1CA-13C0-F001-0128867C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DC4BA-2741-23E5-BF5B-E94580356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B2CDE-83F1-B7B5-40B0-FDD8C7E8C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Due to Azure Issues – this is frozen :D – Welcome to 2024 -&gt; https://blog.builtwithcaffeine.cloud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E4A52-2402-1936-982C-1A6D30F11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7867-9353-408E-88A3-61A37A09B9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1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Machine prep – Install Packages -&gt; Hugo, Git, </a:t>
            </a:r>
            <a:r>
              <a:rPr lang="en-GB" dirty="0" err="1"/>
              <a:t>VSCode</a:t>
            </a:r>
            <a:r>
              <a:rPr lang="en-GB" dirty="0"/>
              <a:t>, Pwsh7</a:t>
            </a:r>
          </a:p>
          <a:p>
            <a:r>
              <a:rPr lang="en-GB" dirty="0"/>
              <a:t>Configure Git User and Email</a:t>
            </a:r>
          </a:p>
          <a:p>
            <a:r>
              <a:rPr lang="en-GB" dirty="0"/>
              <a:t>Creating GitHub Repo user-group-</a:t>
            </a:r>
            <a:r>
              <a:rPr lang="en-GB" dirty="0" err="1"/>
              <a:t>swa</a:t>
            </a:r>
            <a:r>
              <a:rPr lang="en-GB" dirty="0"/>
              <a:t>-demo</a:t>
            </a:r>
          </a:p>
          <a:p>
            <a:r>
              <a:rPr lang="en-GB" dirty="0"/>
              <a:t>Create Hugo</a:t>
            </a:r>
          </a:p>
          <a:p>
            <a:r>
              <a:rPr lang="en-GB" dirty="0"/>
              <a:t>Clone Repo</a:t>
            </a:r>
          </a:p>
          <a:p>
            <a:r>
              <a:rPr lang="en-GB" dirty="0"/>
              <a:t>Git Init</a:t>
            </a:r>
          </a:p>
          <a:p>
            <a:r>
              <a:rPr lang="en-GB" dirty="0"/>
              <a:t>Install Hugo</a:t>
            </a:r>
          </a:p>
          <a:p>
            <a:r>
              <a:rPr lang="en-GB" dirty="0"/>
              <a:t>Git Commit</a:t>
            </a:r>
          </a:p>
          <a:p>
            <a:r>
              <a:rPr lang="en-GB" dirty="0"/>
              <a:t>Creating Azure Static Web App</a:t>
            </a:r>
          </a:p>
          <a:p>
            <a:r>
              <a:rPr lang="en-GB"/>
              <a:t>Configure Domain and Cert</a:t>
            </a:r>
          </a:p>
          <a:p>
            <a:endParaRPr lang="en-GB"/>
          </a:p>
          <a:p>
            <a:r>
              <a:rPr lang="en-GB" dirty="0"/>
              <a:t>Azure DNS / Cert</a:t>
            </a:r>
          </a:p>
          <a:p>
            <a:endParaRPr lang="en-GB" dirty="0"/>
          </a:p>
          <a:p>
            <a:r>
              <a:rPr lang="en-GB" dirty="0"/>
              <a:t>https://github.com/smoonlee/public-speaking-slide-decks/tree/main/Getting_Started_With_Blogging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7867-9353-408E-88A3-61A37A09B9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3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7867-9353-408E-88A3-61A37A09B9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1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9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8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55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2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8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0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6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19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60B236-0FDC-478A-BA6C-F858E3FC5F3C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5F10F48-6A0E-4B52-BB5F-89DD75C05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7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F5419B-BCBD-42A2-BFFF-781C6073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C5789-F55C-2649-0110-64F75F462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43467"/>
            <a:ext cx="10572000" cy="3776731"/>
          </a:xfrm>
          <a:effectLst/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tx1"/>
                </a:solidFill>
              </a:rPr>
              <a:t>Never, Assume, </a:t>
            </a:r>
            <a:br>
              <a:rPr lang="en-GB" sz="6600" dirty="0">
                <a:solidFill>
                  <a:schemeClr val="tx1"/>
                </a:solidFill>
              </a:rPr>
            </a:br>
            <a:r>
              <a:rPr lang="en-GB" sz="6600" dirty="0">
                <a:solidFill>
                  <a:schemeClr val="tx1"/>
                </a:solidFill>
              </a:rPr>
              <a:t>Demos Work!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DFCC-1DBC-A7FF-0396-A3052A88D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662793"/>
            <a:ext cx="10572000" cy="1295623"/>
          </a:xfrm>
          <a:effectLst/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- Simon Lee</a:t>
            </a:r>
          </a:p>
        </p:txBody>
      </p:sp>
    </p:spTree>
    <p:extLst>
      <p:ext uri="{BB962C8B-B14F-4D97-AF65-F5344CB8AC3E}">
        <p14:creationId xmlns:p14="http://schemas.microsoft.com/office/powerpoint/2010/main" val="17522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E73-A690-9962-4AE5-BD9FD05B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Who am I?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765DB-CC9E-364F-06C7-1C75BA40E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" b="2611"/>
          <a:stretch/>
        </p:blipFill>
        <p:spPr>
          <a:xfrm>
            <a:off x="8943052" y="4099233"/>
            <a:ext cx="2438946" cy="2311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9F0F4-7986-A3A3-2205-0F763FB5B2DA}"/>
              </a:ext>
            </a:extLst>
          </p:cNvPr>
          <p:cNvSpPr txBox="1"/>
          <p:nvPr/>
        </p:nvSpPr>
        <p:spPr>
          <a:xfrm>
            <a:off x="1378085" y="2672321"/>
            <a:ext cx="889987" cy="68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Socials:</a:t>
            </a:r>
          </a:p>
          <a:p>
            <a:pPr>
              <a:spcAft>
                <a:spcPts val="600"/>
              </a:spcAft>
            </a:pPr>
            <a:endParaRPr lang="en-GB"/>
          </a:p>
        </p:txBody>
      </p:sp>
      <p:pic>
        <p:nvPicPr>
          <p:cNvPr id="17" name="Picture 16" descr="A blue square with a white bird in the middle&#10;&#10;Description automatically generated">
            <a:extLst>
              <a:ext uri="{FF2B5EF4-FFF2-40B4-BE49-F238E27FC236}">
                <a16:creationId xmlns:a16="http://schemas.microsoft.com/office/drawing/2014/main" id="{269AC1CB-1A71-86F4-E728-CB343CAFA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3005547"/>
            <a:ext cx="490816" cy="490816"/>
          </a:xfrm>
          <a:prstGeom prst="rect">
            <a:avLst/>
          </a:prstGeom>
        </p:spPr>
      </p:pic>
      <p:pic>
        <p:nvPicPr>
          <p:cNvPr id="19" name="Picture 18" descr="A blue square with white letters on it&#10;&#10;Description automatically generated">
            <a:extLst>
              <a:ext uri="{FF2B5EF4-FFF2-40B4-BE49-F238E27FC236}">
                <a16:creationId xmlns:a16="http://schemas.microsoft.com/office/drawing/2014/main" id="{73B30195-D35F-12E1-584A-A4AE7D3E3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3496363"/>
            <a:ext cx="490816" cy="490816"/>
          </a:xfrm>
          <a:prstGeom prst="rect">
            <a:avLst/>
          </a:prstGeom>
        </p:spPr>
      </p:pic>
      <p:pic>
        <p:nvPicPr>
          <p:cNvPr id="21" name="Picture 20" descr="A yellow and blue typewriter with a paper&#10;&#10;Description automatically generated">
            <a:extLst>
              <a:ext uri="{FF2B5EF4-FFF2-40B4-BE49-F238E27FC236}">
                <a16:creationId xmlns:a16="http://schemas.microsoft.com/office/drawing/2014/main" id="{AF63ED48-7902-480C-6362-9D377FEBA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5" y="4388131"/>
            <a:ext cx="490816" cy="4908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A40AEB-91DF-2475-5FD4-3E469C321A73}"/>
              </a:ext>
            </a:extLst>
          </p:cNvPr>
          <p:cNvSpPr txBox="1"/>
          <p:nvPr/>
        </p:nvSpPr>
        <p:spPr>
          <a:xfrm>
            <a:off x="1868901" y="3078834"/>
            <a:ext cx="1396536" cy="33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@smoon_lee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A235-88D7-F337-EA44-D7BEF6C790A2}"/>
              </a:ext>
            </a:extLst>
          </p:cNvPr>
          <p:cNvSpPr txBox="1"/>
          <p:nvPr/>
        </p:nvSpPr>
        <p:spPr>
          <a:xfrm>
            <a:off x="1868901" y="3563219"/>
            <a:ext cx="1688283" cy="33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Simon John Lee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195E6-FE6B-20ED-1301-21BFF18165E1}"/>
              </a:ext>
            </a:extLst>
          </p:cNvPr>
          <p:cNvSpPr txBox="1"/>
          <p:nvPr/>
        </p:nvSpPr>
        <p:spPr>
          <a:xfrm>
            <a:off x="1868901" y="4462162"/>
            <a:ext cx="3586238" cy="33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https://blog.builtwithcaffeine.cloud</a:t>
            </a:r>
            <a:endParaRPr lang="en-GB" dirty="0"/>
          </a:p>
        </p:txBody>
      </p:sp>
      <p:pic>
        <p:nvPicPr>
          <p:cNvPr id="26" name="Picture 25" descr="A white cat in a circle&#10;&#10;Description automatically generated">
            <a:extLst>
              <a:ext uri="{FF2B5EF4-FFF2-40B4-BE49-F238E27FC236}">
                <a16:creationId xmlns:a16="http://schemas.microsoft.com/office/drawing/2014/main" id="{72081705-66DD-901B-18E3-7CF6B8071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42" y="3980695"/>
            <a:ext cx="381874" cy="3818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09CEB-9EF6-DE32-64B1-3E0A1419F0F4}"/>
              </a:ext>
            </a:extLst>
          </p:cNvPr>
          <p:cNvSpPr txBox="1"/>
          <p:nvPr/>
        </p:nvSpPr>
        <p:spPr>
          <a:xfrm>
            <a:off x="1854047" y="4006362"/>
            <a:ext cx="1297150" cy="33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@smoonlee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050AD8-7A5E-E15B-4835-FB7CAF155AAF}"/>
              </a:ext>
            </a:extLst>
          </p:cNvPr>
          <p:cNvSpPr txBox="1"/>
          <p:nvPr/>
        </p:nvSpPr>
        <p:spPr>
          <a:xfrm>
            <a:off x="5730643" y="2494722"/>
            <a:ext cx="3516280" cy="159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Consultant @ Intercept BV</a:t>
            </a:r>
          </a:p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10 Years in Tech</a:t>
            </a:r>
          </a:p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Started in Education </a:t>
            </a:r>
          </a:p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 to Private Sector</a:t>
            </a:r>
          </a:p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 to the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14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876F6-6FBB-A1FA-F39B-9EFE319A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21C-9BC7-DC3B-D685-7E6FC297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What Happened?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3444A-4E3D-9A1C-BD9C-4F90D6DB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434" y="2242262"/>
            <a:ext cx="12920866" cy="1989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96988-E7E4-C3B0-E5E8-7B6AC46F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9358" y="4499105"/>
            <a:ext cx="13070933" cy="2358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F3DFCA-D16A-49EF-46A5-E096BCF89E0C}"/>
              </a:ext>
            </a:extLst>
          </p:cNvPr>
          <p:cNvSpPr txBox="1"/>
          <p:nvPr/>
        </p:nvSpPr>
        <p:spPr>
          <a:xfrm>
            <a:off x="3281736" y="6041480"/>
            <a:ext cx="887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https://blog.builtwithcaffeine.cloud/posts/hugo-github-action-improvements/</a:t>
            </a:r>
          </a:p>
        </p:txBody>
      </p:sp>
    </p:spTree>
    <p:extLst>
      <p:ext uri="{BB962C8B-B14F-4D97-AF65-F5344CB8AC3E}">
        <p14:creationId xmlns:p14="http://schemas.microsoft.com/office/powerpoint/2010/main" val="177825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CA5F4F-7769-1C34-EDBA-09B1C969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My Assumptions</a:t>
            </a:r>
          </a:p>
        </p:txBody>
      </p:sp>
    </p:spTree>
    <p:extLst>
      <p:ext uri="{BB962C8B-B14F-4D97-AF65-F5344CB8AC3E}">
        <p14:creationId xmlns:p14="http://schemas.microsoft.com/office/powerpoint/2010/main" val="38239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47425-0817-04E9-1EE4-C27A04639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4EB5-57D4-2A97-8B16-75C9B2C8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GB" dirty="0"/>
              <a:t>The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005C6-6489-8350-7651-1CC367551869}"/>
              </a:ext>
            </a:extLst>
          </p:cNvPr>
          <p:cNvSpPr txBox="1"/>
          <p:nvPr/>
        </p:nvSpPr>
        <p:spPr>
          <a:xfrm>
            <a:off x="810000" y="2855167"/>
            <a:ext cx="485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 the YAML for Hugo latest builds…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A0312-39DE-E66F-435E-4D20D2D262AA}"/>
              </a:ext>
            </a:extLst>
          </p:cNvPr>
          <p:cNvSpPr txBox="1"/>
          <p:nvPr/>
        </p:nvSpPr>
        <p:spPr>
          <a:xfrm>
            <a:off x="4795935" y="5487482"/>
            <a:ext cx="6967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https://github.com/builtwithcaffeine/bwc-github-actions</a:t>
            </a:r>
          </a:p>
        </p:txBody>
      </p:sp>
    </p:spTree>
    <p:extLst>
      <p:ext uri="{BB962C8B-B14F-4D97-AF65-F5344CB8AC3E}">
        <p14:creationId xmlns:p14="http://schemas.microsoft.com/office/powerpoint/2010/main" val="107419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A4CE-59C9-CE20-4E30-66CB192B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3467"/>
            <a:ext cx="10572000" cy="3776731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The Fun Part :: 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AE45-980D-1E00-036A-018FC2AA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4420198"/>
            <a:ext cx="10572000" cy="129562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Deploying an Azure Static Web App</a:t>
            </a:r>
          </a:p>
        </p:txBody>
      </p:sp>
    </p:spTree>
    <p:extLst>
      <p:ext uri="{BB962C8B-B14F-4D97-AF65-F5344CB8AC3E}">
        <p14:creationId xmlns:p14="http://schemas.microsoft.com/office/powerpoint/2010/main" val="156071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9A0D4-16AF-94D5-AA15-B2F7A27AE3D8}"/>
              </a:ext>
            </a:extLst>
          </p:cNvPr>
          <p:cNvSpPr/>
          <p:nvPr/>
        </p:nvSpPr>
        <p:spPr>
          <a:xfrm>
            <a:off x="6573692" y="0"/>
            <a:ext cx="5618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CE1DC-8103-79B7-BE0C-50139B7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dirty="0"/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49E6B02-9489-E9F9-DFBA-E527E43BB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2536" y="1217048"/>
            <a:ext cx="3847950" cy="384795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0B2A3B-62C2-9A29-B3AB-13BF59EB28EF}"/>
              </a:ext>
            </a:extLst>
          </p:cNvPr>
          <p:cNvSpPr/>
          <p:nvPr/>
        </p:nvSpPr>
        <p:spPr>
          <a:xfrm>
            <a:off x="894873" y="3787517"/>
            <a:ext cx="5577627" cy="25549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blue square with a white bird in the middle&#10;&#10;Description automatically generated">
            <a:extLst>
              <a:ext uri="{FF2B5EF4-FFF2-40B4-BE49-F238E27FC236}">
                <a16:creationId xmlns:a16="http://schemas.microsoft.com/office/drawing/2014/main" id="{B041013E-FECC-674A-57EE-B3CC69B181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3" y="4328774"/>
            <a:ext cx="565221" cy="490816"/>
          </a:xfrm>
          <a:prstGeom prst="rect">
            <a:avLst/>
          </a:prstGeom>
        </p:spPr>
      </p:pic>
      <p:pic>
        <p:nvPicPr>
          <p:cNvPr id="5" name="Picture 4" descr="A blue square with white letters on it&#10;&#10;Description automatically generated">
            <a:extLst>
              <a:ext uri="{FF2B5EF4-FFF2-40B4-BE49-F238E27FC236}">
                <a16:creationId xmlns:a16="http://schemas.microsoft.com/office/drawing/2014/main" id="{B84CB849-9C93-6BB0-6990-7396F9A84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3" y="4819590"/>
            <a:ext cx="565221" cy="490816"/>
          </a:xfrm>
          <a:prstGeom prst="rect">
            <a:avLst/>
          </a:prstGeom>
        </p:spPr>
      </p:pic>
      <p:pic>
        <p:nvPicPr>
          <p:cNvPr id="6" name="Picture 5" descr="A yellow and blue typewriter with a paper&#10;&#10;Description automatically generated">
            <a:extLst>
              <a:ext uri="{FF2B5EF4-FFF2-40B4-BE49-F238E27FC236}">
                <a16:creationId xmlns:a16="http://schemas.microsoft.com/office/drawing/2014/main" id="{7852BEDA-C715-1C7F-E679-6F0B06B16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23" y="5711358"/>
            <a:ext cx="565221" cy="490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ED3BA-F76B-F322-A132-BB130E0A85B8}"/>
              </a:ext>
            </a:extLst>
          </p:cNvPr>
          <p:cNvSpPr txBox="1"/>
          <p:nvPr/>
        </p:nvSpPr>
        <p:spPr>
          <a:xfrm>
            <a:off x="1736340" y="4402061"/>
            <a:ext cx="1608242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@smoon_lee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F5A91-2D2D-BD3D-5420-C51E48EAF39D}"/>
              </a:ext>
            </a:extLst>
          </p:cNvPr>
          <p:cNvSpPr txBox="1"/>
          <p:nvPr/>
        </p:nvSpPr>
        <p:spPr>
          <a:xfrm>
            <a:off x="1736340" y="4886446"/>
            <a:ext cx="1944216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Simon John Lee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4BD24-38E4-54D7-F4F6-F3B96FD4D261}"/>
              </a:ext>
            </a:extLst>
          </p:cNvPr>
          <p:cNvSpPr txBox="1"/>
          <p:nvPr/>
        </p:nvSpPr>
        <p:spPr>
          <a:xfrm>
            <a:off x="1736339" y="5785389"/>
            <a:ext cx="3982209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https://blog.builtwithcaffine.cloud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" name="Picture 12" descr="A white cat in a circle&#10;&#10;Description automatically generated">
            <a:extLst>
              <a:ext uri="{FF2B5EF4-FFF2-40B4-BE49-F238E27FC236}">
                <a16:creationId xmlns:a16="http://schemas.microsoft.com/office/drawing/2014/main" id="{C9472E76-8D24-EB9A-2FCD-5C039AA7D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81" y="5303922"/>
            <a:ext cx="439764" cy="381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DB5D70-404D-BB38-5B00-EDDDA511F5B0}"/>
              </a:ext>
            </a:extLst>
          </p:cNvPr>
          <p:cNvSpPr txBox="1"/>
          <p:nvPr/>
        </p:nvSpPr>
        <p:spPr>
          <a:xfrm>
            <a:off x="1721486" y="5329589"/>
            <a:ext cx="1493790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@smoonlee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9ECFC-CAF6-A2E6-257A-39BB35D744D2}"/>
              </a:ext>
            </a:extLst>
          </p:cNvPr>
          <p:cNvSpPr txBox="1"/>
          <p:nvPr/>
        </p:nvSpPr>
        <p:spPr>
          <a:xfrm>
            <a:off x="1302381" y="3984532"/>
            <a:ext cx="1410720" cy="3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3192">
              <a:spcAft>
                <a:spcPts val="600"/>
              </a:spcAft>
            </a:pPr>
            <a:r>
              <a:rPr lang="en-GB" sz="1548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Socials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35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57</TotalTime>
  <Words>259</Words>
  <Application>Microsoft Office PowerPoint</Application>
  <PresentationFormat>Widescreen</PresentationFormat>
  <Paragraphs>49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Century Gothic</vt:lpstr>
      <vt:lpstr>Wingdings 2</vt:lpstr>
      <vt:lpstr>Quotable</vt:lpstr>
      <vt:lpstr>Never, Assume,  Demos Work! </vt:lpstr>
      <vt:lpstr>Who am I? </vt:lpstr>
      <vt:lpstr>What Happened?</vt:lpstr>
      <vt:lpstr>My Assumptions</vt:lpstr>
      <vt:lpstr>The Solution</vt:lpstr>
      <vt:lpstr>The Fun Part :: Demo Time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Static Web Apps and Bloggings</dc:title>
  <dc:creator>Simon Lee | Intercept</dc:creator>
  <cp:lastModifiedBy>Simon Lee</cp:lastModifiedBy>
  <cp:revision>7</cp:revision>
  <dcterms:created xsi:type="dcterms:W3CDTF">2023-10-05T07:48:35Z</dcterms:created>
  <dcterms:modified xsi:type="dcterms:W3CDTF">2025-02-23T18:49:32Z</dcterms:modified>
</cp:coreProperties>
</file>