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15" r:id="rId6"/>
    <p:sldId id="316" r:id="rId7"/>
    <p:sldId id="317" r:id="rId8"/>
    <p:sldId id="319" r:id="rId9"/>
    <p:sldId id="3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0282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25369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987825"/>
            <a:ext cx="4553712" cy="51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84977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987825"/>
            <a:ext cx="4553712" cy="51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84977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15430"/>
            <a:ext cx="9486246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838739"/>
            <a:ext cx="2834640" cy="666336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838739"/>
            <a:ext cx="2834640" cy="666336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838739"/>
            <a:ext cx="2834640" cy="666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1719" y="136525"/>
            <a:ext cx="4987412" cy="155511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1717" y="1801368"/>
            <a:ext cx="4987412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464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4952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108960"/>
            <a:ext cx="5221224" cy="3447288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3206" y="585216"/>
            <a:ext cx="5103602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3206" y="3127248"/>
            <a:ext cx="5103602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colorfu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357809"/>
            <a:ext cx="6272784" cy="3080335"/>
          </a:xfrm>
        </p:spPr>
        <p:txBody>
          <a:bodyPr anchor="b"/>
          <a:lstStyle>
            <a:lvl1pPr algn="l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843462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anchor="b">
            <a:noAutofit/>
          </a:bodyPr>
          <a:lstStyle>
            <a:lvl1pPr algn="ctr">
              <a:defRPr sz="60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38890"/>
            <a:ext cx="9144000" cy="45061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01661"/>
            <a:ext cx="10515600" cy="397530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300068"/>
            <a:ext cx="4434835" cy="510474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7863840" cy="1325563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8843"/>
            <a:ext cx="10515600" cy="1457395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air-trends/air-quality-cities-and-count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357809"/>
            <a:ext cx="6272784" cy="3080335"/>
          </a:xfrm>
        </p:spPr>
        <p:txBody>
          <a:bodyPr/>
          <a:lstStyle/>
          <a:p>
            <a:r>
              <a:rPr lang="en-US" dirty="0"/>
              <a:t>United States Pollution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015" y="4700016"/>
            <a:ext cx="8557403" cy="1197864"/>
          </a:xfrm>
        </p:spPr>
        <p:txBody>
          <a:bodyPr/>
          <a:lstStyle/>
          <a:p>
            <a:r>
              <a:rPr lang="en-US" dirty="0"/>
              <a:t>Katherine Layton, Richard Thomas, Jesse Eng, Charlie Smoot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921F-BDF4-553D-16E7-2DBE71BC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AB21-AC11-A382-D099-9BB0DDB7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63382-7654-3D05-F2A6-7F58392B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8"/>
            <a:ext cx="6310970" cy="5211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D7B46-15E2-DA22-80EC-B376E356AFE1}"/>
              </a:ext>
            </a:extLst>
          </p:cNvPr>
          <p:cNvSpPr txBox="1"/>
          <p:nvPr/>
        </p:nvSpPr>
        <p:spPr>
          <a:xfrm>
            <a:off x="7608496" y="1820173"/>
            <a:ext cx="419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project we utilized data.gov to find a data set that shows different pollution levels for various cities in the US from 2000-2022.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map this data, we web scraped to collect latitude and longitude information for each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https://dash.geocod.io/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data: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https://www.epa.gov/air-trends/air-quality-cities-and-counties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8DA5-F4EE-713E-3801-F2B3CDE4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16E4-B4C2-6AA2-554E-3133A52A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E6093-B9A0-B391-1993-064FB3BE802F}"/>
              </a:ext>
            </a:extLst>
          </p:cNvPr>
          <p:cNvSpPr txBox="1"/>
          <p:nvPr/>
        </p:nvSpPr>
        <p:spPr>
          <a:xfrm>
            <a:off x="838200" y="1708030"/>
            <a:ext cx="109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 was uploaded to a SQLite database so that we could query it with a python Flask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CC5D-569E-2141-E26A-861C8A6B7CCA}"/>
              </a:ext>
            </a:extLst>
          </p:cNvPr>
          <p:cNvSpPr txBox="1"/>
          <p:nvPr/>
        </p:nvSpPr>
        <p:spPr>
          <a:xfrm>
            <a:off x="2932983" y="2472964"/>
            <a:ext cx="6567787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public."HistoricalPollution" (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"Primary Key" integer NOT NULL,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"CBSA" integer,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 character varying(100) COLLATE pg_catalog."default",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"State" character varying(100) COLLATE pg_catalog."default",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"Pollutant" character varying(100) COLLATE pg_catalog."default",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"Trend Stat" character varying(100) COLLATE pg_catalog."default",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of Sites" integer,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"1990" numeric, "1991" numeric, "1992" numeric, "1993" numeric, "1994" numeric, "1995" numeric,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"1996" numeric, "1997" numeric, "1998" numeric, "1999" numeric, "2000" numeric, "2001" numeric,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"2002" numeric, "2003" numeric, "2004" numeric, "2005" numeric, "2006" numeric, "2007" numeric,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"2008" numeric, "2009" numeric, "2010" numeric, "2011" numeric, "2012" numeric, "2013" numeric,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"2014" numeric, "2015" numeric, "2016" numeric, "2017" numeric, "2018" numeric, "2019" numeric,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"2020" numeric, "2021" numeric, "2022" numeric, </a:t>
            </a:r>
          </a:p>
          <a:p>
            <a:r>
              <a:rPr lang="en-US" sz="1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"HistoricalPollution_pkey" PRIMARY KEY ("Primary Key") 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1F98-123E-88B8-1284-23F00BB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7412-448A-F115-D12E-52886B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85351-E38E-54AA-EDED-7219DEE5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94" y="3283777"/>
            <a:ext cx="1343212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493CA-A2E3-B501-EDAE-5E5B955F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94" y="2865119"/>
            <a:ext cx="1857634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67860E-A7AA-01C5-5FC7-31834A8E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456" y="1386547"/>
            <a:ext cx="2391109" cy="4706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D62B38-59D8-9C0B-7477-6286AADFAF23}"/>
              </a:ext>
            </a:extLst>
          </p:cNvPr>
          <p:cNvSpPr txBox="1"/>
          <p:nvPr/>
        </p:nvSpPr>
        <p:spPr>
          <a:xfrm>
            <a:off x="838200" y="1809231"/>
            <a:ext cx="6796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Flask API was setup that can serve the pollution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was accessed via JavaScript using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'http://127.0.0.1:5000/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/v1.0/historical'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273A-D697-E5B7-032F-16B110EA0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8970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681A-4E8B-92C2-5E10-E69F82AB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2"/>
            <a:ext cx="10515600" cy="1509713"/>
          </a:xfrm>
        </p:spPr>
        <p:txBody>
          <a:bodyPr/>
          <a:lstStyle/>
          <a:p>
            <a:r>
              <a:rPr lang="en-US" dirty="0"/>
              <a:t>Eugene, Oregon Fires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B92D-46A7-8639-0399-8671A4B6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DCE70C7-546E-B5E9-8A48-67C9DF37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54" y="1517922"/>
            <a:ext cx="4688217" cy="52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42724E60-600E-4AE7-5891-218F0A827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80" y="1534635"/>
            <a:ext cx="5241274" cy="52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632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EF_V6" id="{B99EEC42-D414-4987-8414-5C338F56E426}" vid="{1FF68F6C-85E3-4376-BFA9-1F6778914A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275799-781E-48CE-9F54-0C35EC7B4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69D2E8-20DE-4F32-923E-07859F820D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6331494-2B4C-4D3C-A5D2-BA1DC99CD2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{13A20393-5081-43C3-84F2-1DCEA76CCADC}tf89338750_win32</Template>
  <TotalTime>153</TotalTime>
  <Words>418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Univers</vt:lpstr>
      <vt:lpstr>GradientUnivers</vt:lpstr>
      <vt:lpstr>United States Pollution Analysis</vt:lpstr>
      <vt:lpstr>Data Source</vt:lpstr>
      <vt:lpstr>SQLite Database</vt:lpstr>
      <vt:lpstr>Python Flask API</vt:lpstr>
      <vt:lpstr>Live demo</vt:lpstr>
      <vt:lpstr>Eugene, Oregon Fires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Pollution Analysis</dc:title>
  <dc:creator>Charlie Smoot</dc:creator>
  <cp:lastModifiedBy>Charlie Smoot</cp:lastModifiedBy>
  <cp:revision>5</cp:revision>
  <dcterms:created xsi:type="dcterms:W3CDTF">2023-10-11T23:55:26Z</dcterms:created>
  <dcterms:modified xsi:type="dcterms:W3CDTF">2023-10-12T02:29:23Z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