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EE4464"/>
    <a:srgbClr val="D454D7"/>
    <a:srgbClr val="CB51BC"/>
    <a:srgbClr val="434BE1"/>
    <a:srgbClr val="DC143C"/>
    <a:srgbClr val="4F4F4F"/>
    <a:srgbClr val="464646"/>
    <a:srgbClr val="999999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D71EB-7528-4BC3-90B9-CCCA0657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DD2C6B-2DF8-4915-88FD-4ACAE57F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AB740-99C2-46AB-ADCA-04CB3A71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19E161-54B1-472D-BD4A-D6E53A91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AE11F-C2F5-4AE0-B497-0CB4624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7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A861F-C2F4-40F3-9C39-3F3E037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76F589-2DFE-4028-AE43-D90D688B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8367A-CF85-4332-9F28-6C209F8D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8E436-9E90-4199-9896-D60AE873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929235-876A-408C-87DA-AC6510E3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B1CA33-5F5A-4AA6-BD67-0788A292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BE6CCF-4B02-4AB4-9102-23B260EA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8704E-9763-415E-AE87-0FB7FAF1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605D1C-8CED-40DF-A930-6EBFAEC0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D925B-32CD-48C2-80B3-72F75A3F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0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5568-1CC4-40AC-BC96-51DBAA02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D2A5F-5EF6-4A77-A2F8-8F10AE1D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951EC-64B0-4A22-8E72-55E23319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39BF7-120E-46BF-B27F-30672963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6A753-013B-4C98-8FE5-BA682F2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0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F24C-CA8F-45AB-8E18-09034EAF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1AA01C-3EF7-4767-8C9C-55356E75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C0FD2-3FF8-41F9-8B18-9D97943F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F75CF-28D4-4E6B-901D-CE048F10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C0DB2-F39B-4C29-BD1A-D0796D37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FCE56-2DFD-4671-B52C-C00157B0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DD745-AFAF-477B-9AF1-20FBC546F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9173BA-0659-4509-B895-BED43B8FE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A52336-18F3-403E-98BE-E6DF82C3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35986-D775-42DE-8F3D-F9B35050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B13E2B-5EDC-473B-A5C8-4FADCA3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39D18-D63C-46BC-A055-E94CF59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09593E-11F9-4557-8129-0F119B43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22DEA-35ED-4D14-86EC-E27756B84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8D1D36-35FE-43DF-BAB5-83F07EC45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9044C7-5E2E-47CE-ABEE-757DE23F3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2A001D-D6F6-4D33-8219-5B5C6EF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96E701-85A3-42E5-8BFA-ABD8CD0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82E067-2388-4953-B88E-72043DFF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2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C6E3-FF1A-4161-90FB-70876324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9432A2-232E-4F11-BFCB-F2CEE783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EAE11E-201A-4B0B-BFD5-09930F45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7544A4-9EDD-4498-AF19-27F8AD24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F5B269-6D10-4FE7-9E30-A05DB5A2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D53D6F-5C77-4EAB-A885-021AA109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35FB06-3F12-42F7-8A19-6309681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52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45035-1BA7-48DF-954F-C9A39EE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A4FB3-DCEF-42F0-9725-593605CD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CA9B6-5425-4AAA-8002-E247C9EB8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706510-B31F-4EB8-AE79-BED06FFD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BCC686-D820-4246-917D-238693A1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A52227-0D7E-40CC-B5F2-D2ED094D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6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D8E0-9B31-4164-886B-D144181B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EB375-CAE6-482F-9B6B-B11559781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C0725-CC99-42C9-B218-970D11B7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FDF6A-74BE-4A17-9828-6496E4C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D0394C-912B-482B-9885-66975C7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8F01B6-F9DF-4237-A529-F80F2DB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12677-DF7A-44F4-8B8F-BA0C91E1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E6C910-0A37-4219-BCA0-8BC3A261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74DFAF-5E61-4945-9BDF-9E07929AC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EE01-DD9E-4656-BAA9-1352F3E33C4C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6A9426-DCDE-4070-84FD-066CE5FDE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910259-D38D-4AFE-B436-3FB8C5C8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4060-772B-4328-8AAC-CE3F4EB4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C85F0E6-A945-4ABF-B244-4FEC7EE574E8}"/>
              </a:ext>
            </a:extLst>
          </p:cNvPr>
          <p:cNvGrpSpPr/>
          <p:nvPr/>
        </p:nvGrpSpPr>
        <p:grpSpPr>
          <a:xfrm>
            <a:off x="0" y="-4"/>
            <a:ext cx="12192000" cy="6858004"/>
            <a:chOff x="0" y="-4"/>
            <a:chExt cx="12192000" cy="6858004"/>
          </a:xfrm>
        </p:grpSpPr>
        <p:sp>
          <p:nvSpPr>
            <p:cNvPr id="37" name="Диагональная полоса 36">
              <a:extLst>
                <a:ext uri="{FF2B5EF4-FFF2-40B4-BE49-F238E27FC236}">
                  <a16:creationId xmlns:a16="http://schemas.microsoft.com/office/drawing/2014/main" id="{92552C87-23CA-4850-8EDC-DB0768E9D16A}"/>
                </a:ext>
              </a:extLst>
            </p:cNvPr>
            <p:cNvSpPr/>
            <p:nvPr/>
          </p:nvSpPr>
          <p:spPr>
            <a:xfrm flipH="1">
              <a:off x="0" y="0"/>
              <a:ext cx="12192000" cy="6858000"/>
            </a:xfrm>
            <a:prstGeom prst="diagStripe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CB51BC"/>
                </a:gs>
                <a:gs pos="100000">
                  <a:srgbClr val="434BE1"/>
                </a:gs>
              </a:gsLst>
              <a:lin ang="21594000" scaled="0"/>
              <a:tileRect/>
            </a:gradFill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19EC68CA-857D-43E8-8DBB-2D7B77415145}"/>
                </a:ext>
              </a:extLst>
            </p:cNvPr>
            <p:cNvGrpSpPr/>
            <p:nvPr/>
          </p:nvGrpSpPr>
          <p:grpSpPr>
            <a:xfrm>
              <a:off x="0" y="-4"/>
              <a:ext cx="12192000" cy="6858004"/>
              <a:chOff x="0" y="-4"/>
              <a:chExt cx="12192000" cy="6858004"/>
            </a:xfrm>
            <a:solidFill>
              <a:srgbClr val="363636"/>
            </a:solidFill>
          </p:grpSpPr>
          <p:sp>
            <p:nvSpPr>
              <p:cNvPr id="38" name="Прямоугольный треугольник 37">
                <a:extLst>
                  <a:ext uri="{FF2B5EF4-FFF2-40B4-BE49-F238E27FC236}">
                    <a16:creationId xmlns:a16="http://schemas.microsoft.com/office/drawing/2014/main" id="{F9A9742D-A466-478B-9DF3-563E76D93CA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381000" dir="16200000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Прямоугольный треугольник 39">
                <a:extLst>
                  <a:ext uri="{FF2B5EF4-FFF2-40B4-BE49-F238E27FC236}">
                    <a16:creationId xmlns:a16="http://schemas.microsoft.com/office/drawing/2014/main" id="{B0EEB364-EB5B-4CBD-94E1-E6DFF53B8E98}"/>
                  </a:ext>
                </a:extLst>
              </p:cNvPr>
              <p:cNvSpPr/>
              <p:nvPr/>
            </p:nvSpPr>
            <p:spPr>
              <a:xfrm flipH="1" flipV="1">
                <a:off x="6096000" y="-4"/>
                <a:ext cx="6096000" cy="3429003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3810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1900238" y="4200673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welcome to</a:t>
            </a:r>
            <a:endParaRPr lang="ru-RU" sz="28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EB7315E-0EC8-4103-BC6E-DF3FA4F9F410}"/>
              </a:ext>
            </a:extLst>
          </p:cNvPr>
          <p:cNvCxnSpPr>
            <a:cxnSpLocks/>
          </p:cNvCxnSpPr>
          <p:nvPr/>
        </p:nvCxnSpPr>
        <p:spPr>
          <a:xfrm>
            <a:off x="4472559" y="4381499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1690116" y="4381499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B9C52982-0207-45F2-A5B8-AB2EEFD1270C}"/>
              </a:ext>
            </a:extLst>
          </p:cNvPr>
          <p:cNvSpPr/>
          <p:nvPr/>
        </p:nvSpPr>
        <p:spPr>
          <a:xfrm>
            <a:off x="1451430" y="4539234"/>
            <a:ext cx="3933370" cy="772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Xenofium</a:t>
            </a:r>
            <a:endParaRPr lang="ru-RU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704E1BA-1E41-47E9-95C5-32FACEDAF6FF}"/>
              </a:ext>
            </a:extLst>
          </p:cNvPr>
          <p:cNvSpPr/>
          <p:nvPr/>
        </p:nvSpPr>
        <p:spPr>
          <a:xfrm>
            <a:off x="11210924" y="266697"/>
            <a:ext cx="695325" cy="695325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98497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360502" y="1196934"/>
            <a:ext cx="5820841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400" spc="40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ru-RU" sz="2400" b="1" kern="1400" spc="40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179B5-26B4-4420-AE9D-4E01CCACD650}"/>
              </a:ext>
            </a:extLst>
          </p:cNvPr>
          <p:cNvSpPr txBox="1"/>
          <p:nvPr/>
        </p:nvSpPr>
        <p:spPr>
          <a:xfrm>
            <a:off x="740551" y="1573943"/>
            <a:ext cx="506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Целью данного проекта послужило желание написать презентабельный продукт, используя все полученные  и имеющиеся знания из прохождения этого курса.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3E8FCA8-00EF-4EFE-827D-D86C4A083BFA}"/>
              </a:ext>
            </a:extLst>
          </p:cNvPr>
          <p:cNvSpPr/>
          <p:nvPr/>
        </p:nvSpPr>
        <p:spPr>
          <a:xfrm>
            <a:off x="4611545" y="192160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introduction</a:t>
            </a:r>
            <a:endParaRPr lang="ru-RU" sz="24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319D731-1E7B-4C56-94BB-6DE9575538E9}"/>
              </a:ext>
            </a:extLst>
          </p:cNvPr>
          <p:cNvCxnSpPr>
            <a:cxnSpLocks/>
          </p:cNvCxnSpPr>
          <p:nvPr/>
        </p:nvCxnSpPr>
        <p:spPr>
          <a:xfrm>
            <a:off x="4442460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BA01509-F1A7-417C-8991-55C21F607771}"/>
              </a:ext>
            </a:extLst>
          </p:cNvPr>
          <p:cNvCxnSpPr>
            <a:cxnSpLocks/>
          </p:cNvCxnSpPr>
          <p:nvPr/>
        </p:nvCxnSpPr>
        <p:spPr>
          <a:xfrm>
            <a:off x="7161404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4F2739B-F482-4451-88E8-271D91B75A05}"/>
              </a:ext>
            </a:extLst>
          </p:cNvPr>
          <p:cNvSpPr/>
          <p:nvPr/>
        </p:nvSpPr>
        <p:spPr>
          <a:xfrm>
            <a:off x="360500" y="3192199"/>
            <a:ext cx="573550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400" spc="40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about me</a:t>
            </a:r>
            <a:endParaRPr lang="ru-RU" sz="2400" b="1" kern="1400" spc="40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C6808-AFF5-4020-B335-318DF07984EB}"/>
              </a:ext>
            </a:extLst>
          </p:cNvPr>
          <p:cNvSpPr txBox="1"/>
          <p:nvPr/>
        </p:nvSpPr>
        <p:spPr>
          <a:xfrm>
            <a:off x="740551" y="3574180"/>
            <a:ext cx="5064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Я Владислав Ухватов, являюсь учеником Академии Гениев на курсе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WEB-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Разработки у Зубова Никиты и активным участником командного проекта </a:t>
            </a:r>
            <a:r>
              <a:rPr lang="en-US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xenofium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в роли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UI/UX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дизайнера и разработчика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 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android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интерфейсов. Прежде чем я смогу показать вам свой проект, сделанный за данный курс, хочу познакомить вас с одной из моих работ в создании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web-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приложений.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A59B52E-DDEF-4579-9407-ABFFD2B22289}"/>
              </a:ext>
            </a:extLst>
          </p:cNvPr>
          <p:cNvGrpSpPr/>
          <p:nvPr/>
        </p:nvGrpSpPr>
        <p:grpSpPr>
          <a:xfrm>
            <a:off x="8407119" y="1055192"/>
            <a:ext cx="2348002" cy="5449014"/>
            <a:chOff x="8517332" y="1285371"/>
            <a:chExt cx="2161805" cy="4891104"/>
          </a:xfrm>
          <a:gradFill>
            <a:gsLst>
              <a:gs pos="0">
                <a:srgbClr val="434BE1"/>
              </a:gs>
              <a:gs pos="39000">
                <a:srgbClr val="CB51BC"/>
              </a:gs>
              <a:gs pos="64000">
                <a:srgbClr val="EE4464"/>
              </a:gs>
            </a:gsLst>
            <a:lin ang="2700000" scaled="0"/>
          </a:gradFill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1D02261D-055D-4E1B-9A73-25C6C512381B}"/>
                </a:ext>
              </a:extLst>
            </p:cNvPr>
            <p:cNvSpPr/>
            <p:nvPr/>
          </p:nvSpPr>
          <p:spPr>
            <a:xfrm rot="1800000">
              <a:off x="8967915" y="1285371"/>
              <a:ext cx="682752" cy="46078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279400" dist="50800" dir="1062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D1F25E99-39B4-449A-9D7B-6858F7EA651A}"/>
                </a:ext>
              </a:extLst>
            </p:cNvPr>
            <p:cNvSpPr/>
            <p:nvPr/>
          </p:nvSpPr>
          <p:spPr>
            <a:xfrm rot="1800000">
              <a:off x="8517332" y="1310828"/>
              <a:ext cx="381303" cy="39657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279400" dist="50800" dir="1062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E725F97C-219C-4136-B5BB-CD8945908F50}"/>
                </a:ext>
              </a:extLst>
            </p:cNvPr>
            <p:cNvSpPr/>
            <p:nvPr/>
          </p:nvSpPr>
          <p:spPr>
            <a:xfrm rot="1800000">
              <a:off x="9710199" y="1541339"/>
              <a:ext cx="359664" cy="46351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279400" dist="50800" dir="1062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E9206789-957E-4C9B-AD53-A18A418714D7}"/>
                </a:ext>
              </a:extLst>
            </p:cNvPr>
            <p:cNvSpPr/>
            <p:nvPr/>
          </p:nvSpPr>
          <p:spPr>
            <a:xfrm rot="1800000">
              <a:off x="10120396" y="2166700"/>
              <a:ext cx="558741" cy="39230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279400" dist="50800" dir="10620000">
                <a:prstClr val="black">
                  <a:alpha val="4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4614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82623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4611545" y="192160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xenofium</a:t>
            </a:r>
            <a:endParaRPr lang="ru-RU" sz="24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4619625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B84B265-8D03-4919-AD79-B779A71798BF}"/>
              </a:ext>
            </a:extLst>
          </p:cNvPr>
          <p:cNvCxnSpPr>
            <a:cxnSpLocks/>
          </p:cNvCxnSpPr>
          <p:nvPr/>
        </p:nvCxnSpPr>
        <p:spPr>
          <a:xfrm>
            <a:off x="6984239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998BA4-AFC3-40CA-9657-52FB8589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97" y="1201637"/>
            <a:ext cx="2585184" cy="51373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A7F3E-EFAF-49D4-BF0C-27F2F91E7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24" y="1788941"/>
            <a:ext cx="3978617" cy="39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82623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4611545" y="192160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project</a:t>
            </a:r>
            <a:endParaRPr lang="ru-RU" sz="24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4822825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B84B265-8D03-4919-AD79-B779A71798BF}"/>
              </a:ext>
            </a:extLst>
          </p:cNvPr>
          <p:cNvCxnSpPr>
            <a:cxnSpLocks/>
          </p:cNvCxnSpPr>
          <p:nvPr/>
        </p:nvCxnSpPr>
        <p:spPr>
          <a:xfrm>
            <a:off x="6781039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677675-950C-40E7-B73D-C920EE6E60E8}"/>
              </a:ext>
            </a:extLst>
          </p:cNvPr>
          <p:cNvSpPr/>
          <p:nvPr/>
        </p:nvSpPr>
        <p:spPr>
          <a:xfrm>
            <a:off x="406428" y="1676482"/>
            <a:ext cx="4033696" cy="57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DC143C"/>
              </a:solidFill>
              <a:latin typeface="Montserrat Medium" panose="00000600000000000000" pitchFamily="50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10EE34-474D-4B0F-B5AA-10BBEB39BE5D}"/>
              </a:ext>
            </a:extLst>
          </p:cNvPr>
          <p:cNvSpPr/>
          <p:nvPr/>
        </p:nvSpPr>
        <p:spPr>
          <a:xfrm>
            <a:off x="275159" y="2247960"/>
            <a:ext cx="5820841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400" spc="40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About project</a:t>
            </a:r>
            <a:endParaRPr lang="ru-RU" sz="2400" b="1" kern="1400" spc="40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C1AC8-F434-4CC2-A489-74E9C14C8387}"/>
              </a:ext>
            </a:extLst>
          </p:cNvPr>
          <p:cNvSpPr txBox="1"/>
          <p:nvPr/>
        </p:nvSpPr>
        <p:spPr>
          <a:xfrm>
            <a:off x="655207" y="2624969"/>
            <a:ext cx="5365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Помимо языков верстки, в данном проекте был использован ЯП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Python, 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который и помог мне соединить все воедино.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Здесь присутствуют рабочая игра и динамичная таблица лидеров, в которую транслируются количество очков, время и имя пользователя. В качестве хостинга выбрал сервис 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Heroku</a:t>
            </a:r>
            <a:r>
              <a:rPr lang="ru-RU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т.к. работаю с ним не в первый раз</a:t>
            </a:r>
            <a:r>
              <a:rPr 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ru-RU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562463-5DB4-480D-BCEA-BCCE8E8C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708" y="1381122"/>
            <a:ext cx="4203039" cy="48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82623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4611545" y="192160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project</a:t>
            </a:r>
            <a:endParaRPr lang="ru-RU" sz="24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4822825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B84B265-8D03-4919-AD79-B779A71798BF}"/>
              </a:ext>
            </a:extLst>
          </p:cNvPr>
          <p:cNvCxnSpPr>
            <a:cxnSpLocks/>
          </p:cNvCxnSpPr>
          <p:nvPr/>
        </p:nvCxnSpPr>
        <p:spPr>
          <a:xfrm>
            <a:off x="6781039" y="368446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677675-950C-40E7-B73D-C920EE6E60E8}"/>
              </a:ext>
            </a:extLst>
          </p:cNvPr>
          <p:cNvSpPr/>
          <p:nvPr/>
        </p:nvSpPr>
        <p:spPr>
          <a:xfrm>
            <a:off x="406428" y="1676482"/>
            <a:ext cx="4033696" cy="57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DC143C"/>
              </a:solidFill>
              <a:latin typeface="Montserrat Medium" panose="00000600000000000000" pitchFamily="50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E5883D0-8CAC-4335-A0E4-A0E2AC019178}"/>
              </a:ext>
            </a:extLst>
          </p:cNvPr>
          <p:cNvSpPr/>
          <p:nvPr/>
        </p:nvSpPr>
        <p:spPr>
          <a:xfrm>
            <a:off x="4611545" y="6332465"/>
            <a:ext cx="2968910" cy="31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taggame.tk</a:t>
            </a:r>
            <a:endParaRPr lang="ru-RU" b="1" u="sng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CB0A497-9EFA-400D-9954-BE655525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25" y="1788942"/>
            <a:ext cx="3978616" cy="397861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4C98A5-5954-4494-842A-97521B716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038" y="1788942"/>
            <a:ext cx="3810761" cy="39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0C8A5B-4DD8-46DB-BF65-85B3D767D8E5}"/>
              </a:ext>
            </a:extLst>
          </p:cNvPr>
          <p:cNvSpPr/>
          <p:nvPr/>
        </p:nvSpPr>
        <p:spPr>
          <a:xfrm>
            <a:off x="0" y="682623"/>
            <a:ext cx="12192000" cy="6175377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46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118F24-43FB-414B-9B3D-6741C1FE3008}"/>
              </a:ext>
            </a:extLst>
          </p:cNvPr>
          <p:cNvSpPr/>
          <p:nvPr/>
        </p:nvSpPr>
        <p:spPr>
          <a:xfrm>
            <a:off x="0" y="0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6597ED-5F8E-4AEB-802A-D96A0407793B}"/>
              </a:ext>
            </a:extLst>
          </p:cNvPr>
          <p:cNvSpPr/>
          <p:nvPr/>
        </p:nvSpPr>
        <p:spPr>
          <a:xfrm>
            <a:off x="4133705" y="2838297"/>
            <a:ext cx="4100264" cy="118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DC14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</a:rPr>
              <a:t>Спасибо за внимание</a:t>
            </a:r>
            <a:endParaRPr lang="ru-RU" sz="2800" b="1" dirty="0">
              <a:solidFill>
                <a:srgbClr val="DC143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C7571E4D-985F-4F95-909C-4C03631A6849}"/>
              </a:ext>
            </a:extLst>
          </p:cNvPr>
          <p:cNvCxnSpPr>
            <a:cxnSpLocks/>
          </p:cNvCxnSpPr>
          <p:nvPr/>
        </p:nvCxnSpPr>
        <p:spPr>
          <a:xfrm>
            <a:off x="3552003" y="3429000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B84B265-8D03-4919-AD79-B779A71798BF}"/>
              </a:ext>
            </a:extLst>
          </p:cNvPr>
          <p:cNvCxnSpPr>
            <a:cxnSpLocks/>
          </p:cNvCxnSpPr>
          <p:nvPr/>
        </p:nvCxnSpPr>
        <p:spPr>
          <a:xfrm>
            <a:off x="8233969" y="3458028"/>
            <a:ext cx="596216" cy="0"/>
          </a:xfrm>
          <a:prstGeom prst="line">
            <a:avLst/>
          </a:prstGeom>
          <a:ln w="63500" cap="rnd">
            <a:solidFill>
              <a:srgbClr val="DC143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677675-950C-40E7-B73D-C920EE6E60E8}"/>
              </a:ext>
            </a:extLst>
          </p:cNvPr>
          <p:cNvSpPr/>
          <p:nvPr/>
        </p:nvSpPr>
        <p:spPr>
          <a:xfrm>
            <a:off x="406428" y="1676482"/>
            <a:ext cx="4033696" cy="57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DC143C"/>
              </a:solidFill>
              <a:latin typeface="Montserrat Medium" panose="00000600000000000000" pitchFamily="50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1B9E7D-52DB-4801-A3D0-8162AC336D3A}"/>
              </a:ext>
            </a:extLst>
          </p:cNvPr>
          <p:cNvSpPr/>
          <p:nvPr/>
        </p:nvSpPr>
        <p:spPr>
          <a:xfrm>
            <a:off x="0" y="6159501"/>
            <a:ext cx="12192000" cy="698499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482600" dist="177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72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158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Microsoft JhengHei</vt:lpstr>
      <vt:lpstr>Microsoft YaHei Light</vt:lpstr>
      <vt:lpstr>Arial</vt:lpstr>
      <vt:lpstr>Calibri</vt:lpstr>
      <vt:lpstr>Calibri Light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Uhwatov</dc:creator>
  <cp:lastModifiedBy>Vladislav Uhwatov</cp:lastModifiedBy>
  <cp:revision>27</cp:revision>
  <dcterms:created xsi:type="dcterms:W3CDTF">2020-12-11T14:49:17Z</dcterms:created>
  <dcterms:modified xsi:type="dcterms:W3CDTF">2020-12-26T10:11:45Z</dcterms:modified>
</cp:coreProperties>
</file>