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handoutMasterIdLst>
    <p:handoutMasterId r:id="rId31"/>
  </p:handoutMasterIdLst>
  <p:sldIdLst>
    <p:sldId id="259" r:id="rId2"/>
    <p:sldId id="294" r:id="rId3"/>
    <p:sldId id="266" r:id="rId4"/>
    <p:sldId id="325" r:id="rId5"/>
    <p:sldId id="310" r:id="rId6"/>
    <p:sldId id="324" r:id="rId7"/>
    <p:sldId id="301" r:id="rId8"/>
    <p:sldId id="309" r:id="rId9"/>
    <p:sldId id="311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6" r:id="rId21"/>
    <p:sldId id="327" r:id="rId22"/>
    <p:sldId id="328" r:id="rId23"/>
    <p:sldId id="329" r:id="rId24"/>
    <p:sldId id="330" r:id="rId25"/>
    <p:sldId id="306" r:id="rId26"/>
    <p:sldId id="307" r:id="rId27"/>
    <p:sldId id="308" r:id="rId28"/>
    <p:sldId id="30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399D9-1F0D-4023-B5B9-80CB22EBE9A2}" v="70" dt="2019-03-17T12:28:33.775"/>
    <p1510:client id="{4566671B-B4E5-49D2-985A-4643566D0901}" v="1617" dt="2019-03-17T02:19:14.877"/>
    <p1510:client id="{160262F4-0A74-4E2D-A724-7C6BD9C4D9C3}" v="66" dt="2019-03-17T12:31:5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38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 정우" userId="f67ce8270a0fe19f" providerId="LiveId" clId="{4566671B-B4E5-49D2-985A-4643566D0901}"/>
    <pc:docChg chg="undo custSel addSld delSld modSld sldOrd">
      <pc:chgData name="허 정우" userId="f67ce8270a0fe19f" providerId="LiveId" clId="{4566671B-B4E5-49D2-985A-4643566D0901}" dt="2019-03-17T02:19:14.877" v="1588" actId="20577"/>
      <pc:docMkLst>
        <pc:docMk/>
      </pc:docMkLst>
      <pc:sldChg chg="addSp modSp">
        <pc:chgData name="허 정우" userId="f67ce8270a0fe19f" providerId="LiveId" clId="{4566671B-B4E5-49D2-985A-4643566D0901}" dt="2019-03-17T08:35:30.281" v="1367" actId="20577"/>
        <pc:sldMkLst>
          <pc:docMk/>
          <pc:sldMk cId="2842866249" sldId="294"/>
        </pc:sldMkLst>
        <pc:spChg chg="add mod">
          <ac:chgData name="허 정우" userId="f67ce8270a0fe19f" providerId="LiveId" clId="{4566671B-B4E5-49D2-985A-4643566D0901}" dt="2019-03-17T08:35:30.281" v="1367" actId="20577"/>
          <ac:spMkLst>
            <pc:docMk/>
            <pc:sldMk cId="2842866249" sldId="294"/>
            <ac:spMk id="10" creationId="{0014B43B-6291-4C9E-AA60-FD65D73CE87D}"/>
          </ac:spMkLst>
        </pc:spChg>
        <pc:spChg chg="mod">
          <ac:chgData name="허 정우" userId="f67ce8270a0fe19f" providerId="LiveId" clId="{4566671B-B4E5-49D2-985A-4643566D0901}" dt="2019-03-17T08:35:22.482" v="1365" actId="20577"/>
          <ac:spMkLst>
            <pc:docMk/>
            <pc:sldMk cId="2842866249" sldId="294"/>
            <ac:spMk id="28" creationId="{FE91FEA1-2AA8-4A07-AA8B-516B976961CD}"/>
          </ac:spMkLst>
        </pc:spChg>
      </pc:sldChg>
      <pc:sldChg chg="addSp delSp modSp add">
        <pc:chgData name="허 정우" userId="f67ce8270a0fe19f" providerId="LiveId" clId="{4566671B-B4E5-49D2-985A-4643566D0901}" dt="2019-03-17T02:19:14.877" v="1588" actId="20577"/>
        <pc:sldMkLst>
          <pc:docMk/>
          <pc:sldMk cId="2972973623" sldId="302"/>
        </pc:sldMkLst>
        <pc:spChg chg="add del mod">
          <ac:chgData name="허 정우" userId="f67ce8270a0fe19f" providerId="LiveId" clId="{4566671B-B4E5-49D2-985A-4643566D0901}" dt="2019-03-17T08:15:09.495" v="841" actId="478"/>
          <ac:spMkLst>
            <pc:docMk/>
            <pc:sldMk cId="2972973623" sldId="302"/>
            <ac:spMk id="2" creationId="{C5BB392D-D513-4FC2-8812-66F15D3CD645}"/>
          </ac:spMkLst>
        </pc:spChg>
        <pc:spChg chg="add del">
          <ac:chgData name="허 정우" userId="f67ce8270a0fe19f" providerId="LiveId" clId="{4566671B-B4E5-49D2-985A-4643566D0901}" dt="2019-03-17T08:27:33.415" v="1284"/>
          <ac:spMkLst>
            <pc:docMk/>
            <pc:sldMk cId="2972973623" sldId="302"/>
            <ac:spMk id="4" creationId="{74D4A28E-1ACD-4E51-84C5-31969134609D}"/>
          </ac:spMkLst>
        </pc:spChg>
        <pc:spChg chg="add del">
          <ac:chgData name="허 정우" userId="f67ce8270a0fe19f" providerId="LiveId" clId="{4566671B-B4E5-49D2-985A-4643566D0901}" dt="2019-03-17T08:27:41.794" v="1286" actId="478"/>
          <ac:spMkLst>
            <pc:docMk/>
            <pc:sldMk cId="2972973623" sldId="302"/>
            <ac:spMk id="7" creationId="{B1CB0C3F-95DB-41C8-93A4-55056548578D}"/>
          </ac:spMkLst>
        </pc:spChg>
        <pc:spChg chg="mod">
          <ac:chgData name="허 정우" userId="f67ce8270a0fe19f" providerId="LiveId" clId="{4566671B-B4E5-49D2-985A-4643566D0901}" dt="2019-03-17T07:30:21.343" v="2" actId="20577"/>
          <ac:spMkLst>
            <pc:docMk/>
            <pc:sldMk cId="2972973623" sldId="302"/>
            <ac:spMk id="14" creationId="{00000000-0000-0000-0000-000000000000}"/>
          </ac:spMkLst>
        </pc:spChg>
        <pc:spChg chg="del">
          <ac:chgData name="허 정우" userId="f67ce8270a0fe19f" providerId="LiveId" clId="{4566671B-B4E5-49D2-985A-4643566D0901}" dt="2019-03-17T07:30:30.643" v="15" actId="478"/>
          <ac:spMkLst>
            <pc:docMk/>
            <pc:sldMk cId="2972973623" sldId="302"/>
            <ac:spMk id="16" creationId="{8C5CCF44-1E1F-460D-B10D-09BC5C1622B8}"/>
          </ac:spMkLst>
        </pc:spChg>
        <pc:spChg chg="del mod">
          <ac:chgData name="허 정우" userId="f67ce8270a0fe19f" providerId="LiveId" clId="{4566671B-B4E5-49D2-985A-4643566D0901}" dt="2019-03-17T07:30:32.579" v="17" actId="478"/>
          <ac:spMkLst>
            <pc:docMk/>
            <pc:sldMk cId="2972973623" sldId="302"/>
            <ac:spMk id="17" creationId="{4C27F56D-B9A3-4412-B97C-9CA9095789A5}"/>
          </ac:spMkLst>
        </pc:spChg>
        <pc:spChg chg="mod">
          <ac:chgData name="허 정우" userId="f67ce8270a0fe19f" providerId="LiveId" clId="{4566671B-B4E5-49D2-985A-4643566D0901}" dt="2019-03-17T07:30:26.859" v="11" actId="20577"/>
          <ac:spMkLst>
            <pc:docMk/>
            <pc:sldMk cId="2972973623" sldId="302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24:25.751" v="1156" actId="20577"/>
          <ac:spMkLst>
            <pc:docMk/>
            <pc:sldMk cId="2972973623" sldId="302"/>
            <ac:spMk id="19" creationId="{00000000-0000-0000-0000-000000000000}"/>
          </ac:spMkLst>
        </pc:spChg>
        <pc:spChg chg="add del">
          <ac:chgData name="허 정우" userId="f67ce8270a0fe19f" providerId="LiveId" clId="{4566671B-B4E5-49D2-985A-4643566D0901}" dt="2019-03-17T08:14:44.853" v="767"/>
          <ac:spMkLst>
            <pc:docMk/>
            <pc:sldMk cId="2972973623" sldId="302"/>
            <ac:spMk id="20" creationId="{9E6AC587-C323-4645-8C79-8D919F9A31EA}"/>
          </ac:spMkLst>
        </pc:spChg>
        <pc:spChg chg="add del mod">
          <ac:chgData name="허 정우" userId="f67ce8270a0fe19f" providerId="LiveId" clId="{4566671B-B4E5-49D2-985A-4643566D0901}" dt="2019-03-17T02:19:14.877" v="1588" actId="20577"/>
          <ac:spMkLst>
            <pc:docMk/>
            <pc:sldMk cId="2972973623" sldId="302"/>
            <ac:spMk id="21" creationId="{7BF32D28-7530-4150-8E91-AD2280902648}"/>
          </ac:spMkLst>
        </pc:spChg>
        <pc:spChg chg="add del mod">
          <ac:chgData name="허 정우" userId="f67ce8270a0fe19f" providerId="LiveId" clId="{4566671B-B4E5-49D2-985A-4643566D0901}" dt="2019-03-17T08:24:30.657" v="1158" actId="478"/>
          <ac:spMkLst>
            <pc:docMk/>
            <pc:sldMk cId="2972973623" sldId="302"/>
            <ac:spMk id="22" creationId="{6D61BC4F-E4BD-41AA-B393-836C3F5DA21A}"/>
          </ac:spMkLst>
        </pc:spChg>
        <pc:spChg chg="add mod">
          <ac:chgData name="허 정우" userId="f67ce8270a0fe19f" providerId="LiveId" clId="{4566671B-B4E5-49D2-985A-4643566D0901}" dt="2019-03-17T02:12:14.768" v="1586" actId="113"/>
          <ac:spMkLst>
            <pc:docMk/>
            <pc:sldMk cId="2972973623" sldId="302"/>
            <ac:spMk id="23" creationId="{3CE1F2E9-5E36-4639-85DF-3A31B7EB07AD}"/>
          </ac:spMkLst>
        </pc:spChg>
        <pc:spChg chg="del">
          <ac:chgData name="허 정우" userId="f67ce8270a0fe19f" providerId="LiveId" clId="{4566671B-B4E5-49D2-985A-4643566D0901}" dt="2019-03-17T08:15:11.525" v="842" actId="478"/>
          <ac:spMkLst>
            <pc:docMk/>
            <pc:sldMk cId="2972973623" sldId="302"/>
            <ac:spMk id="24" creationId="{00000000-0000-0000-0000-000000000000}"/>
          </ac:spMkLst>
        </pc:spChg>
        <pc:spChg chg="add mod">
          <ac:chgData name="허 정우" userId="f67ce8270a0fe19f" providerId="LiveId" clId="{4566671B-B4E5-49D2-985A-4643566D0901}" dt="2019-03-17T02:12:16.577" v="1587" actId="113"/>
          <ac:spMkLst>
            <pc:docMk/>
            <pc:sldMk cId="2972973623" sldId="302"/>
            <ac:spMk id="25" creationId="{7BB9180A-980E-4728-8D1B-BC1168BA415B}"/>
          </ac:spMkLst>
        </pc:spChg>
        <pc:picChg chg="del">
          <ac:chgData name="허 정우" userId="f67ce8270a0fe19f" providerId="LiveId" clId="{4566671B-B4E5-49D2-985A-4643566D0901}" dt="2019-03-17T07:30:28.787" v="12" actId="478"/>
          <ac:picMkLst>
            <pc:docMk/>
            <pc:sldMk cId="2972973623" sldId="302"/>
            <ac:picMk id="3" creationId="{32B2D223-2AE8-47C0-8415-4F162779A04E}"/>
          </ac:picMkLst>
        </pc:picChg>
        <pc:picChg chg="del">
          <ac:chgData name="허 정우" userId="f67ce8270a0fe19f" providerId="LiveId" clId="{4566671B-B4E5-49D2-985A-4643566D0901}" dt="2019-03-17T07:30:29.290" v="13" actId="478"/>
          <ac:picMkLst>
            <pc:docMk/>
            <pc:sldMk cId="2972973623" sldId="302"/>
            <ac:picMk id="5" creationId="{9D264D2F-90B4-4401-BBBD-D6691E796850}"/>
          </ac:picMkLst>
        </pc:picChg>
        <pc:picChg chg="del">
          <ac:chgData name="허 정우" userId="f67ce8270a0fe19f" providerId="LiveId" clId="{4566671B-B4E5-49D2-985A-4643566D0901}" dt="2019-03-17T07:30:29.811" v="14" actId="478"/>
          <ac:picMkLst>
            <pc:docMk/>
            <pc:sldMk cId="2972973623" sldId="302"/>
            <ac:picMk id="6" creationId="{AA51BA29-2C29-4F54-AA1E-E0EBCE904837}"/>
          </ac:picMkLst>
        </pc:picChg>
      </pc:sldChg>
      <pc:sldChg chg="addSp modSp add ord">
        <pc:chgData name="허 정우" userId="f67ce8270a0fe19f" providerId="LiveId" clId="{4566671B-B4E5-49D2-985A-4643566D0901}" dt="2019-03-17T02:05:12.456" v="1572" actId="1076"/>
        <pc:sldMkLst>
          <pc:docMk/>
          <pc:sldMk cId="4222832299" sldId="303"/>
        </pc:sldMkLst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0" creationId="{322841D5-8E5B-45BE-89EF-A6A7FD31F3FA}"/>
          </ac:spMkLst>
        </pc:spChg>
        <pc:spChg chg="add 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11" creationId="{5CAE8E63-FD26-4C7D-908F-618E51307478}"/>
          </ac:spMkLst>
        </pc:spChg>
        <pc:spChg chg="mod">
          <ac:chgData name="허 정우" userId="f67ce8270a0fe19f" providerId="LiveId" clId="{4566671B-B4E5-49D2-985A-4643566D0901}" dt="2019-03-17T08:24:18.958" v="1133"/>
          <ac:spMkLst>
            <pc:docMk/>
            <pc:sldMk cId="4222832299" sldId="303"/>
            <ac:spMk id="19" creationId="{00000000-0000-0000-0000-000000000000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1" creationId="{7BF32D28-7530-4150-8E91-AD2280902648}"/>
          </ac:spMkLst>
        </pc:spChg>
        <pc:spChg chg="mod">
          <ac:chgData name="허 정우" userId="f67ce8270a0fe19f" providerId="LiveId" clId="{4566671B-B4E5-49D2-985A-4643566D0901}" dt="2019-03-17T02:05:12.456" v="1572" actId="1076"/>
          <ac:spMkLst>
            <pc:docMk/>
            <pc:sldMk cId="4222832299" sldId="303"/>
            <ac:spMk id="22" creationId="{6D61BC4F-E4BD-41AA-B393-836C3F5DA21A}"/>
          </ac:spMkLst>
        </pc:spChg>
        <pc:grpChg chg="mod">
          <ac:chgData name="허 정우" userId="f67ce8270a0fe19f" providerId="LiveId" clId="{4566671B-B4E5-49D2-985A-4643566D0901}" dt="2019-03-17T02:05:05.635" v="1571" actId="1076"/>
          <ac:grpSpMkLst>
            <pc:docMk/>
            <pc:sldMk cId="4222832299" sldId="303"/>
            <ac:grpSpMk id="15" creationId="{00000000-0000-0000-0000-000000000000}"/>
          </ac:grpSpMkLst>
        </pc:grpChg>
      </pc:sldChg>
      <pc:sldChg chg="modSp add">
        <pc:chgData name="허 정우" userId="f67ce8270a0fe19f" providerId="LiveId" clId="{4566671B-B4E5-49D2-985A-4643566D0901}" dt="2019-03-17T08:35:33.468" v="1368" actId="20577"/>
        <pc:sldMkLst>
          <pc:docMk/>
          <pc:sldMk cId="4032597403" sldId="304"/>
        </pc:sldMkLst>
        <pc:spChg chg="mod">
          <ac:chgData name="허 정우" userId="f67ce8270a0fe19f" providerId="LiveId" clId="{4566671B-B4E5-49D2-985A-4643566D0901}" dt="2019-03-17T08:35:33.468" v="1368" actId="20577"/>
          <ac:spMkLst>
            <pc:docMk/>
            <pc:sldMk cId="4032597403" sldId="304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25.905" v="1335" actId="20577"/>
          <ac:spMkLst>
            <pc:docMk/>
            <pc:sldMk cId="4032597403" sldId="304"/>
            <ac:spMk id="9" creationId="{00000000-0000-0000-0000-000000000000}"/>
          </ac:spMkLst>
        </pc:spChg>
      </pc:sldChg>
      <pc:sldChg chg="modSp add del">
        <pc:chgData name="허 정우" userId="f67ce8270a0fe19f" providerId="LiveId" clId="{4566671B-B4E5-49D2-985A-4643566D0901}" dt="2019-03-17T08:33:19.574" v="1330" actId="2696"/>
        <pc:sldMkLst>
          <pc:docMk/>
          <pc:sldMk cId="4143924456" sldId="304"/>
        </pc:sldMkLst>
        <pc:spChg chg="mod">
          <ac:chgData name="허 정우" userId="f67ce8270a0fe19f" providerId="LiveId" clId="{4566671B-B4E5-49D2-985A-4643566D0901}" dt="2019-03-17T08:33:07.629" v="1323" actId="20577"/>
          <ac:spMkLst>
            <pc:docMk/>
            <pc:sldMk cId="4143924456" sldId="304"/>
            <ac:spMk id="14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2.233" v="1326" actId="20577"/>
          <ac:spMkLst>
            <pc:docMk/>
            <pc:sldMk cId="4143924456" sldId="304"/>
            <ac:spMk id="18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3:15.744" v="1329" actId="20577"/>
          <ac:spMkLst>
            <pc:docMk/>
            <pc:sldMk cId="4143924456" sldId="304"/>
            <ac:spMk id="19" creationId="{00000000-0000-0000-0000-000000000000}"/>
          </ac:spMkLst>
        </pc:spChg>
      </pc:sldChg>
      <pc:sldChg chg="addSp delSp modSp add">
        <pc:chgData name="허 정우" userId="f67ce8270a0fe19f" providerId="LiveId" clId="{4566671B-B4E5-49D2-985A-4643566D0901}" dt="2019-03-17T02:04:41.288" v="1569" actId="1076"/>
        <pc:sldMkLst>
          <pc:docMk/>
          <pc:sldMk cId="540369470" sldId="305"/>
        </pc:sldMkLst>
        <pc:spChg chg="add mod">
          <ac:chgData name="허 정우" userId="f67ce8270a0fe19f" providerId="LiveId" clId="{4566671B-B4E5-49D2-985A-4643566D0901}" dt="2019-03-17T02:04:41.288" v="1569" actId="1076"/>
          <ac:spMkLst>
            <pc:docMk/>
            <pc:sldMk cId="540369470" sldId="305"/>
            <ac:spMk id="6" creationId="{356AA6BF-D0AA-4F58-ADA5-74493D55E4D9}"/>
          </ac:spMkLst>
        </pc:spChg>
        <pc:spChg chg="add mod">
          <ac:chgData name="허 정우" userId="f67ce8270a0fe19f" providerId="LiveId" clId="{4566671B-B4E5-49D2-985A-4643566D0901}" dt="2019-03-17T02:04:37.577" v="1568" actId="1076"/>
          <ac:spMkLst>
            <pc:docMk/>
            <pc:sldMk cId="540369470" sldId="305"/>
            <ac:spMk id="17" creationId="{50FD7900-E15C-4A7E-9455-F491D8D2D6DF}"/>
          </ac:spMkLst>
        </pc:spChg>
        <pc:spChg chg="add mod">
          <ac:chgData name="허 정우" userId="f67ce8270a0fe19f" providerId="LiveId" clId="{4566671B-B4E5-49D2-985A-4643566D0901}" dt="2019-03-17T02:04:27.752" v="1565" actId="1076"/>
          <ac:spMkLst>
            <pc:docMk/>
            <pc:sldMk cId="540369470" sldId="305"/>
            <ac:spMk id="20" creationId="{9D3D0425-B1E1-4E96-865D-89AB07837BAF}"/>
          </ac:spMkLst>
        </pc:spChg>
        <pc:spChg chg="del">
          <ac:chgData name="허 정우" userId="f67ce8270a0fe19f" providerId="LiveId" clId="{4566671B-B4E5-49D2-985A-4643566D0901}" dt="2019-03-17T08:34:12.449" v="1344" actId="478"/>
          <ac:spMkLst>
            <pc:docMk/>
            <pc:sldMk cId="540369470" sldId="305"/>
            <ac:spMk id="21" creationId="{7BF32D28-7530-4150-8E91-AD2280902648}"/>
          </ac:spMkLst>
        </pc:spChg>
        <pc:spChg chg="del">
          <ac:chgData name="허 정우" userId="f67ce8270a0fe19f" providerId="LiveId" clId="{4566671B-B4E5-49D2-985A-4643566D0901}" dt="2019-03-17T08:34:13.047" v="1345" actId="478"/>
          <ac:spMkLst>
            <pc:docMk/>
            <pc:sldMk cId="540369470" sldId="305"/>
            <ac:spMk id="22" creationId="{6D61BC4F-E4BD-41AA-B393-836C3F5DA21A}"/>
          </ac:spMkLst>
        </pc:spChg>
        <pc:picChg chg="add del mod modCrop">
          <ac:chgData name="허 정우" userId="f67ce8270a0fe19f" providerId="LiveId" clId="{4566671B-B4E5-49D2-985A-4643566D0901}" dt="2019-03-17T08:34:11.173" v="1343" actId="478"/>
          <ac:picMkLst>
            <pc:docMk/>
            <pc:sldMk cId="540369470" sldId="305"/>
            <ac:picMk id="3" creationId="{12CAF003-0E77-4112-AF8A-C627442CE05F}"/>
          </ac:picMkLst>
        </pc:picChg>
        <pc:picChg chg="add mod ord">
          <ac:chgData name="허 정우" userId="f67ce8270a0fe19f" providerId="LiveId" clId="{4566671B-B4E5-49D2-985A-4643566D0901}" dt="2019-03-17T02:04:23.785" v="1564" actId="1076"/>
          <ac:picMkLst>
            <pc:docMk/>
            <pc:sldMk cId="540369470" sldId="305"/>
            <ac:picMk id="3" creationId="{E8A267A8-2379-4F5C-81D9-B191F1C2F8E2}"/>
          </ac:picMkLst>
        </pc:picChg>
        <pc:picChg chg="add mod">
          <ac:chgData name="허 정우" userId="f67ce8270a0fe19f" providerId="LiveId" clId="{4566671B-B4E5-49D2-985A-4643566D0901}" dt="2019-03-17T02:04:30.584" v="1566" actId="1076"/>
          <ac:picMkLst>
            <pc:docMk/>
            <pc:sldMk cId="540369470" sldId="305"/>
            <ac:picMk id="5" creationId="{2AE64A6F-30E5-48D1-A583-5248167C1EA7}"/>
          </ac:picMkLst>
        </pc:picChg>
        <pc:picChg chg="add del mod">
          <ac:chgData name="허 정우" userId="f67ce8270a0fe19f" providerId="LiveId" clId="{4566671B-B4E5-49D2-985A-4643566D0901}" dt="2019-03-17T01:53:19.941" v="1424" actId="478"/>
          <ac:picMkLst>
            <pc:docMk/>
            <pc:sldMk cId="540369470" sldId="305"/>
            <ac:picMk id="16" creationId="{C8D30A45-03DC-44C3-BE86-BD2AED14B6A0}"/>
          </ac:picMkLst>
        </pc:picChg>
      </pc:sldChg>
      <pc:sldChg chg="modSp add">
        <pc:chgData name="허 정우" userId="f67ce8270a0fe19f" providerId="LiveId" clId="{4566671B-B4E5-49D2-985A-4643566D0901}" dt="2019-03-17T08:35:43.485" v="1380" actId="20577"/>
        <pc:sldMkLst>
          <pc:docMk/>
          <pc:sldMk cId="3232294027" sldId="306"/>
        </pc:sldMkLst>
        <pc:spChg chg="mod">
          <ac:chgData name="허 정우" userId="f67ce8270a0fe19f" providerId="LiveId" clId="{4566671B-B4E5-49D2-985A-4643566D0901}" dt="2019-03-17T08:35:39.219" v="1370" actId="20577"/>
          <ac:spMkLst>
            <pc:docMk/>
            <pc:sldMk cId="3232294027" sldId="306"/>
            <ac:spMk id="6" creationId="{00000000-0000-0000-0000-000000000000}"/>
          </ac:spMkLst>
        </pc:spChg>
        <pc:spChg chg="mod">
          <ac:chgData name="허 정우" userId="f67ce8270a0fe19f" providerId="LiveId" clId="{4566671B-B4E5-49D2-985A-4643566D0901}" dt="2019-03-17T08:35:43.485" v="1380" actId="20577"/>
          <ac:spMkLst>
            <pc:docMk/>
            <pc:sldMk cId="3232294027" sldId="306"/>
            <ac:spMk id="9" creationId="{00000000-0000-0000-0000-000000000000}"/>
          </ac:spMkLst>
        </pc:spChg>
      </pc:sldChg>
    </pc:docChg>
  </pc:docChgLst>
  <pc:docChgLst>
    <pc:chgData name="허 정우" userId="f67ce8270a0fe19f" providerId="LiveId" clId="{6CE9F67C-DCC4-46CC-B746-F4B31B2FE4F3}"/>
    <pc:docChg chg="custSel modSld">
      <pc:chgData name="허 정우" userId="f67ce8270a0fe19f" providerId="LiveId" clId="{6CE9F67C-DCC4-46CC-B746-F4B31B2FE4F3}" dt="2019-03-17T01:27:17.959" v="27" actId="20577"/>
      <pc:docMkLst>
        <pc:docMk/>
      </pc:docMkLst>
      <pc:sldChg chg="delSp">
        <pc:chgData name="허 정우" userId="f67ce8270a0fe19f" providerId="LiveId" clId="{6CE9F67C-DCC4-46CC-B746-F4B31B2FE4F3}" dt="2019-03-16T17:43:28.622" v="2" actId="478"/>
        <pc:sldMkLst>
          <pc:docMk/>
          <pc:sldMk cId="2842866249" sldId="294"/>
        </pc:sldMkLst>
        <pc:spChg chg="del">
          <ac:chgData name="허 정우" userId="f67ce8270a0fe19f" providerId="LiveId" clId="{6CE9F67C-DCC4-46CC-B746-F4B31B2FE4F3}" dt="2019-03-16T17:43:27.202" v="0" actId="478"/>
          <ac:spMkLst>
            <pc:docMk/>
            <pc:sldMk cId="2842866249" sldId="294"/>
            <ac:spMk id="33" creationId="{3E789006-60FD-4461-9DF8-ECD2098D090A}"/>
          </ac:spMkLst>
        </pc:spChg>
        <pc:spChg chg="del">
          <ac:chgData name="허 정우" userId="f67ce8270a0fe19f" providerId="LiveId" clId="{6CE9F67C-DCC4-46CC-B746-F4B31B2FE4F3}" dt="2019-03-16T17:43:27.966" v="1" actId="478"/>
          <ac:spMkLst>
            <pc:docMk/>
            <pc:sldMk cId="2842866249" sldId="294"/>
            <ac:spMk id="34" creationId="{14DDC527-929E-43C0-9DC2-44ABD21699E2}"/>
          </ac:spMkLst>
        </pc:spChg>
        <pc:spChg chg="del">
          <ac:chgData name="허 정우" userId="f67ce8270a0fe19f" providerId="LiveId" clId="{6CE9F67C-DCC4-46CC-B746-F4B31B2FE4F3}" dt="2019-03-16T17:43:28.622" v="2" actId="478"/>
          <ac:spMkLst>
            <pc:docMk/>
            <pc:sldMk cId="2842866249" sldId="294"/>
            <ac:spMk id="35" creationId="{06003DF4-F396-49B1-9A43-C2FC445497DA}"/>
          </ac:spMkLst>
        </pc:spChg>
      </pc:sldChg>
      <pc:sldChg chg="modSp">
        <pc:chgData name="허 정우" userId="f67ce8270a0fe19f" providerId="LiveId" clId="{6CE9F67C-DCC4-46CC-B746-F4B31B2FE4F3}" dt="2019-03-17T01:27:17.959" v="27" actId="20577"/>
        <pc:sldMkLst>
          <pc:docMk/>
          <pc:sldMk cId="3048740613" sldId="296"/>
        </pc:sldMkLst>
        <pc:spChg chg="mod">
          <ac:chgData name="허 정우" userId="f67ce8270a0fe19f" providerId="LiveId" clId="{6CE9F67C-DCC4-46CC-B746-F4B31B2FE4F3}" dt="2019-03-17T01:27:17.959" v="27" actId="20577"/>
          <ac:spMkLst>
            <pc:docMk/>
            <pc:sldMk cId="3048740613" sldId="296"/>
            <ac:spMk id="9" creationId="{00000000-0000-0000-0000-000000000000}"/>
          </ac:spMkLst>
        </pc:spChg>
      </pc:sldChg>
    </pc:docChg>
  </pc:docChgLst>
  <pc:docChgLst>
    <pc:chgData name="게스트 사용자" providerId="Windows Live" clId="Web-{4F0399D9-1F0D-4023-B5B9-80CB22EBE9A2}"/>
    <pc:docChg chg="modSld">
      <pc:chgData name="게스트 사용자" userId="" providerId="Windows Live" clId="Web-{4F0399D9-1F0D-4023-B5B9-80CB22EBE9A2}" dt="2019-03-17T12:28:34.556" v="98"/>
      <pc:docMkLst>
        <pc:docMk/>
      </pc:docMkLst>
      <pc:sldChg chg="modSp">
        <pc:chgData name="게스트 사용자" userId="" providerId="Windows Live" clId="Web-{4F0399D9-1F0D-4023-B5B9-80CB22EBE9A2}" dt="2019-03-17T12:24:07.109" v="59" actId="1076"/>
        <pc:sldMkLst>
          <pc:docMk/>
          <pc:sldMk cId="3745790704" sldId="267"/>
        </pc:sldMkLst>
        <pc:spChg chg="mod">
          <ac:chgData name="게스트 사용자" userId="" providerId="Windows Live" clId="Web-{4F0399D9-1F0D-4023-B5B9-80CB22EBE9A2}" dt="2019-03-17T12:22:58.310" v="48" actId="1076"/>
          <ac:spMkLst>
            <pc:docMk/>
            <pc:sldMk cId="3745790704" sldId="267"/>
            <ac:spMk id="16" creationId="{8C5CCF44-1E1F-460D-B10D-09BC5C1622B8}"/>
          </ac:spMkLst>
        </pc:spChg>
        <pc:spChg chg="mod">
          <ac:chgData name="게스트 사용자" userId="" providerId="Windows Live" clId="Web-{4F0399D9-1F0D-4023-B5B9-80CB22EBE9A2}" dt="2019-03-17T12:23:09.670" v="51" actId="1076"/>
          <ac:spMkLst>
            <pc:docMk/>
            <pc:sldMk cId="3745790704" sldId="267"/>
            <ac:spMk id="17" creationId="{4C27F56D-B9A3-4412-B97C-9CA9095789A5}"/>
          </ac:spMkLst>
        </pc:spChg>
        <pc:picChg chg="mod">
          <ac:chgData name="게스트 사용자" userId="" providerId="Windows Live" clId="Web-{4F0399D9-1F0D-4023-B5B9-80CB22EBE9A2}" dt="2019-03-17T12:24:05.734" v="57" actId="1076"/>
          <ac:picMkLst>
            <pc:docMk/>
            <pc:sldMk cId="3745790704" sldId="267"/>
            <ac:picMk id="3" creationId="{32B2D223-2AE8-47C0-8415-4F162779A04E}"/>
          </ac:picMkLst>
        </pc:picChg>
        <pc:picChg chg="mod">
          <ac:chgData name="게스트 사용자" userId="" providerId="Windows Live" clId="Web-{4F0399D9-1F0D-4023-B5B9-80CB22EBE9A2}" dt="2019-03-17T12:24:07.109" v="59" actId="1076"/>
          <ac:picMkLst>
            <pc:docMk/>
            <pc:sldMk cId="3745790704" sldId="267"/>
            <ac:picMk id="5" creationId="{9D264D2F-90B4-4401-BBBD-D6691E796850}"/>
          </ac:picMkLst>
        </pc:picChg>
        <pc:picChg chg="mod">
          <ac:chgData name="게스트 사용자" userId="" providerId="Windows Live" clId="Web-{4F0399D9-1F0D-4023-B5B9-80CB22EBE9A2}" dt="2019-03-17T12:24:06.594" v="58" actId="1076"/>
          <ac:picMkLst>
            <pc:docMk/>
            <pc:sldMk cId="3745790704" sldId="267"/>
            <ac:picMk id="6" creationId="{AA51BA29-2C29-4F54-AA1E-E0EBCE904837}"/>
          </ac:picMkLst>
        </pc:picChg>
      </pc:sldChg>
      <pc:sldChg chg="modSp">
        <pc:chgData name="게스트 사용자" userId="" providerId="Windows Live" clId="Web-{4F0399D9-1F0D-4023-B5B9-80CB22EBE9A2}" dt="2019-03-17T12:22:41.575" v="45" actId="1076"/>
        <pc:sldMkLst>
          <pc:docMk/>
          <pc:sldMk cId="3070466734" sldId="301"/>
        </pc:sldMkLst>
        <pc:spChg chg="mod">
          <ac:chgData name="게스트 사용자" userId="" providerId="Windows Live" clId="Web-{4F0399D9-1F0D-4023-B5B9-80CB22EBE9A2}" dt="2019-03-17T12:22:36.638" v="44" actId="1076"/>
          <ac:spMkLst>
            <pc:docMk/>
            <pc:sldMk cId="3070466734" sldId="301"/>
            <ac:spMk id="20" creationId="{12714447-F625-470E-8233-631447DAB28E}"/>
          </ac:spMkLst>
        </pc:spChg>
        <pc:spChg chg="mod">
          <ac:chgData name="게스트 사용자" userId="" providerId="Windows Live" clId="Web-{4F0399D9-1F0D-4023-B5B9-80CB22EBE9A2}" dt="2019-03-17T12:22:41.575" v="45" actId="1076"/>
          <ac:spMkLst>
            <pc:docMk/>
            <pc:sldMk cId="3070466734" sldId="301"/>
            <ac:spMk id="21" creationId="{50823585-13AF-45EF-BD2C-F08C7CC26119}"/>
          </ac:spMkLst>
        </pc:spChg>
      </pc:sldChg>
      <pc:sldChg chg="modSp">
        <pc:chgData name="게스트 사용자" userId="" providerId="Windows Live" clId="Web-{4F0399D9-1F0D-4023-B5B9-80CB22EBE9A2}" dt="2019-03-17T12:21:12.385" v="22" actId="20577"/>
        <pc:sldMkLst>
          <pc:docMk/>
          <pc:sldMk cId="2972973623" sldId="302"/>
        </pc:sldMkLst>
        <pc:spChg chg="mod">
          <ac:chgData name="게스트 사용자" userId="" providerId="Windows Live" clId="Web-{4F0399D9-1F0D-4023-B5B9-80CB22EBE9A2}" dt="2019-03-17T12:20:11.976" v="5" actId="1076"/>
          <ac:spMkLst>
            <pc:docMk/>
            <pc:sldMk cId="2972973623" sldId="302"/>
            <ac:spMk id="21" creationId="{7BF32D28-7530-4150-8E91-AD2280902648}"/>
          </ac:spMkLst>
        </pc:spChg>
        <pc:spChg chg="mod">
          <ac:chgData name="게스트 사용자" userId="" providerId="Windows Live" clId="Web-{4F0399D9-1F0D-4023-B5B9-80CB22EBE9A2}" dt="2019-03-17T12:20:11.976" v="6" actId="1076"/>
          <ac:spMkLst>
            <pc:docMk/>
            <pc:sldMk cId="2972973623" sldId="302"/>
            <ac:spMk id="23" creationId="{3CE1F2E9-5E36-4639-85DF-3A31B7EB07AD}"/>
          </ac:spMkLst>
        </pc:spChg>
        <pc:spChg chg="mod">
          <ac:chgData name="게스트 사용자" userId="" providerId="Windows Live" clId="Web-{4F0399D9-1F0D-4023-B5B9-80CB22EBE9A2}" dt="2019-03-17T12:21:12.385" v="22" actId="20577"/>
          <ac:spMkLst>
            <pc:docMk/>
            <pc:sldMk cId="2972973623" sldId="302"/>
            <ac:spMk id="25" creationId="{7BB9180A-980E-4728-8D1B-BC1168BA415B}"/>
          </ac:spMkLst>
        </pc:spChg>
      </pc:sldChg>
      <pc:sldChg chg="modSp">
        <pc:chgData name="게스트 사용자" userId="" providerId="Windows Live" clId="Web-{4F0399D9-1F0D-4023-B5B9-80CB22EBE9A2}" dt="2019-03-17T12:22:08.012" v="37" actId="1076"/>
        <pc:sldMkLst>
          <pc:docMk/>
          <pc:sldMk cId="540369470" sldId="305"/>
        </pc:sldMkLst>
        <pc:spChg chg="mod">
          <ac:chgData name="게스트 사용자" userId="" providerId="Windows Live" clId="Web-{4F0399D9-1F0D-4023-B5B9-80CB22EBE9A2}" dt="2019-03-17T12:22:08.012" v="37" actId="1076"/>
          <ac:spMkLst>
            <pc:docMk/>
            <pc:sldMk cId="540369470" sldId="305"/>
            <ac:spMk id="6" creationId="{356AA6BF-D0AA-4F58-ADA5-74493D55E4D9}"/>
          </ac:spMkLst>
        </pc:spChg>
        <pc:spChg chg="mod">
          <ac:chgData name="게스트 사용자" userId="" providerId="Windows Live" clId="Web-{4F0399D9-1F0D-4023-B5B9-80CB22EBE9A2}" dt="2019-03-17T12:22:08.012" v="36" actId="1076"/>
          <ac:spMkLst>
            <pc:docMk/>
            <pc:sldMk cId="540369470" sldId="305"/>
            <ac:spMk id="17" creationId="{50FD7900-E15C-4A7E-9455-F491D8D2D6DF}"/>
          </ac:spMkLst>
        </pc:spChg>
        <pc:spChg chg="mod">
          <ac:chgData name="게스트 사용자" userId="" providerId="Windows Live" clId="Web-{4F0399D9-1F0D-4023-B5B9-80CB22EBE9A2}" dt="2019-03-17T12:21:44.386" v="25" actId="1076"/>
          <ac:spMkLst>
            <pc:docMk/>
            <pc:sldMk cId="540369470" sldId="305"/>
            <ac:spMk id="20" creationId="{9D3D0425-B1E1-4E96-865D-89AB07837BAF}"/>
          </ac:spMkLst>
        </pc:spChg>
        <pc:picChg chg="mod">
          <ac:chgData name="게스트 사용자" userId="" providerId="Windows Live" clId="Web-{4F0399D9-1F0D-4023-B5B9-80CB22EBE9A2}" dt="2019-03-17T12:22:07.996" v="35" actId="1076"/>
          <ac:picMkLst>
            <pc:docMk/>
            <pc:sldMk cId="540369470" sldId="305"/>
            <ac:picMk id="3" creationId="{E8A267A8-2379-4F5C-81D9-B191F1C2F8E2}"/>
          </ac:picMkLst>
        </pc:picChg>
        <pc:picChg chg="mod">
          <ac:chgData name="게스트 사용자" userId="" providerId="Windows Live" clId="Web-{4F0399D9-1F0D-4023-B5B9-80CB22EBE9A2}" dt="2019-03-17T12:22:07.965" v="34" actId="1076"/>
          <ac:picMkLst>
            <pc:docMk/>
            <pc:sldMk cId="540369470" sldId="305"/>
            <ac:picMk id="5" creationId="{2AE64A6F-30E5-48D1-A583-5248167C1EA7}"/>
          </ac:picMkLst>
        </pc:picChg>
      </pc:sldChg>
      <pc:sldChg chg="addSp delSp modSp">
        <pc:chgData name="게스트 사용자" userId="" providerId="Windows Live" clId="Web-{4F0399D9-1F0D-4023-B5B9-80CB22EBE9A2}" dt="2019-03-17T12:28:34.556" v="98"/>
        <pc:sldMkLst>
          <pc:docMk/>
          <pc:sldMk cId="3886961086" sldId="307"/>
        </pc:sldMkLst>
        <pc:spChg chg="add del mod">
          <ac:chgData name="게스트 사용자" userId="" providerId="Windows Live" clId="Web-{4F0399D9-1F0D-4023-B5B9-80CB22EBE9A2}" dt="2019-03-17T12:25:37.441" v="96"/>
          <ac:spMkLst>
            <pc:docMk/>
            <pc:sldMk cId="3886961086" sldId="307"/>
            <ac:spMk id="5" creationId="{2810475B-915E-47EF-8B53-0415487C3C59}"/>
          </ac:spMkLst>
        </pc:spChg>
        <pc:picChg chg="del mod">
          <ac:chgData name="게스트 사용자" userId="" providerId="Windows Live" clId="Web-{4F0399D9-1F0D-4023-B5B9-80CB22EBE9A2}" dt="2019-03-17T12:28:34.556" v="98"/>
          <ac:picMkLst>
            <pc:docMk/>
            <pc:sldMk cId="3886961086" sldId="307"/>
            <ac:picMk id="7" creationId="{C51FDD9B-5419-4EE7-9363-0F627DDEEF6F}"/>
          </ac:picMkLst>
        </pc:picChg>
        <pc:picChg chg="mod">
          <ac:chgData name="게스트 사용자" userId="" providerId="Windows Live" clId="Web-{4F0399D9-1F0D-4023-B5B9-80CB22EBE9A2}" dt="2019-03-17T12:25:33.706" v="95" actId="14100"/>
          <ac:picMkLst>
            <pc:docMk/>
            <pc:sldMk cId="3886961086" sldId="307"/>
            <ac:picMk id="9" creationId="{36324DDA-5637-44AC-BF9A-67C8D45D4B9E}"/>
          </ac:picMkLst>
        </pc:picChg>
      </pc:sldChg>
    </pc:docChg>
  </pc:docChgLst>
  <pc:docChgLst>
    <pc:chgData name="게스트 사용자" providerId="Windows Live" clId="Web-{9B2B9CD0-489D-4132-976A-7E3656C1BC26}"/>
    <pc:docChg chg="modSld modMainMaster">
      <pc:chgData name="게스트 사용자" userId="" providerId="Windows Live" clId="Web-{9B2B9CD0-489D-4132-976A-7E3656C1BC26}" dt="2019-03-17T12:33:35.145" v="3"/>
      <pc:docMkLst>
        <pc:docMk/>
      </pc:docMkLst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2340747260" sldId="259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106341154" sldId="26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745790704" sldId="26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842866249" sldId="294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48740613" sldId="296"/>
        </pc:sldMkLst>
      </pc:sldChg>
      <pc:sldChg chg="mod setFolMasterObjs">
        <pc:chgData name="게스트 사용자" userId="" providerId="Windows Live" clId="Web-{9B2B9CD0-489D-4132-976A-7E3656C1BC26}" dt="2019-03-17T12:33:35.145" v="3"/>
        <pc:sldMkLst>
          <pc:docMk/>
          <pc:sldMk cId="3070466734" sldId="301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2972973623" sldId="302"/>
        </pc:sldMkLst>
      </pc:sldChg>
      <pc:sldChg chg="mod setBg">
        <pc:chgData name="게스트 사용자" userId="" providerId="Windows Live" clId="Web-{9B2B9CD0-489D-4132-976A-7E3656C1BC26}" dt="2019-03-17T12:33:35.145" v="3"/>
        <pc:sldMkLst>
          <pc:docMk/>
          <pc:sldMk cId="4222832299" sldId="303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4032597403" sldId="304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540369470" sldId="305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232294027" sldId="306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886961086" sldId="307"/>
        </pc:sldMkLst>
      </pc:sldChg>
      <pc:sldChg chg="mod">
        <pc:chgData name="게스트 사용자" userId="" providerId="Windows Live" clId="Web-{9B2B9CD0-489D-4132-976A-7E3656C1BC26}" dt="2019-03-17T12:33:35.145" v="3"/>
        <pc:sldMkLst>
          <pc:docMk/>
          <pc:sldMk cId="3117180272" sldId="308"/>
        </pc:sldMkLst>
      </pc:sldChg>
      <pc:sldMasterChg chg="mod setBg modSldLayout">
        <pc:chgData name="게스트 사용자" userId="" providerId="Windows Live" clId="Web-{9B2B9CD0-489D-4132-976A-7E3656C1BC26}" dt="2019-03-17T12:33:35.145" v="3"/>
        <pc:sldMasterMkLst>
          <pc:docMk/>
          <pc:sldMasterMk cId="2625045218" sldId="2147483708"/>
        </pc:sldMasterMkLst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800255607" sldId="2147483709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3621123717" sldId="2147483710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7209460" sldId="2147483711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0356993" sldId="2147483712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659360099" sldId="2147483713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33168091" sldId="2147483714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580417558" sldId="2147483715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579879113" sldId="2147483716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170314508" sldId="2147483717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4266520162" sldId="2147483718"/>
          </pc:sldLayoutMkLst>
        </pc:sldLayoutChg>
        <pc:sldLayoutChg chg="mod setBg">
          <pc:chgData name="게스트 사용자" userId="" providerId="Windows Live" clId="Web-{9B2B9CD0-489D-4132-976A-7E3656C1BC26}" dt="2019-03-17T12:33:35.145" v="3"/>
          <pc:sldLayoutMkLst>
            <pc:docMk/>
            <pc:sldMasterMk cId="2625045218" sldId="2147483708"/>
            <pc:sldLayoutMk cId="2037156709" sldId="2147483719"/>
          </pc:sldLayoutMkLst>
        </pc:sldLayoutChg>
      </pc:sldMasterChg>
    </pc:docChg>
  </pc:docChgLst>
  <pc:docChgLst>
    <pc:chgData name="게스트 사용자" providerId="Windows Live" clId="Web-{160262F4-0A74-4E2D-A724-7C6BD9C4D9C3}"/>
    <pc:docChg chg="addSld delSld modSld sldOrd">
      <pc:chgData name="게스트 사용자" userId="" providerId="Windows Live" clId="Web-{160262F4-0A74-4E2D-A724-7C6BD9C4D9C3}" dt="2019-03-17T12:31:58.431" v="101" actId="1076"/>
      <pc:docMkLst>
        <pc:docMk/>
      </pc:docMkLst>
      <pc:sldChg chg="add del replId">
        <pc:chgData name="게스트 사용자" userId="" providerId="Windows Live" clId="Web-{160262F4-0A74-4E2D-A724-7C6BD9C4D9C3}" dt="2019-03-17T12:22:26.438" v="3"/>
        <pc:sldMkLst>
          <pc:docMk/>
          <pc:sldMk cId="710806050" sldId="307"/>
        </pc:sldMkLst>
      </pc:sldChg>
      <pc:sldChg chg="addSp delSp modSp add ord replId">
        <pc:chgData name="게스트 사용자" userId="" providerId="Windows Live" clId="Web-{160262F4-0A74-4E2D-A724-7C6BD9C4D9C3}" dt="2019-03-17T12:31:58.431" v="101" actId="1076"/>
        <pc:sldMkLst>
          <pc:docMk/>
          <pc:sldMk cId="3886961086" sldId="307"/>
        </pc:sldMkLst>
        <pc:spChg chg="add del mod">
          <ac:chgData name="게스트 사용자" userId="" providerId="Windows Live" clId="Web-{160262F4-0A74-4E2D-A724-7C6BD9C4D9C3}" dt="2019-03-17T12:23:28.707" v="23"/>
          <ac:spMkLst>
            <pc:docMk/>
            <pc:sldMk cId="3886961086" sldId="307"/>
            <ac:spMk id="2" creationId="{80B33971-0754-4B4C-BB9B-1083F5FB37FD}"/>
          </ac:spMkLst>
        </pc:spChg>
        <pc:spChg chg="add mod">
          <ac:chgData name="게스트 사용자" userId="" providerId="Windows Live" clId="Web-{160262F4-0A74-4E2D-A724-7C6BD9C4D9C3}" dt="2019-03-17T12:29:56.270" v="85" actId="20577"/>
          <ac:spMkLst>
            <pc:docMk/>
            <pc:sldMk cId="3886961086" sldId="307"/>
            <ac:spMk id="3" creationId="{82E0CEB2-F0C8-493D-9D98-42850D78EEEC}"/>
          </ac:spMkLst>
        </pc:spChg>
        <pc:spChg chg="add del mod">
          <ac:chgData name="게스트 사용자" userId="" providerId="Windows Live" clId="Web-{160262F4-0A74-4E2D-A724-7C6BD9C4D9C3}" dt="2019-03-17T12:24:53.319" v="39"/>
          <ac:spMkLst>
            <pc:docMk/>
            <pc:sldMk cId="3886961086" sldId="307"/>
            <ac:spMk id="6" creationId="{3976D3E4-7E21-4D3A-B035-3473EF61C5BF}"/>
          </ac:spMkLst>
        </pc:spChg>
        <pc:spChg chg="mod">
          <ac:chgData name="게스트 사용자" userId="" providerId="Windows Live" clId="Web-{160262F4-0A74-4E2D-A724-7C6BD9C4D9C3}" dt="2019-03-17T12:22:33.782" v="8" actId="20577"/>
          <ac:spMkLst>
            <pc:docMk/>
            <pc:sldMk cId="3886961086" sldId="307"/>
            <ac:spMk id="14" creationId="{00000000-0000-0000-0000-000000000000}"/>
          </ac:spMkLst>
        </pc:spChg>
        <pc:spChg chg="add del mod">
          <ac:chgData name="게스트 사용자" userId="" providerId="Windows Live" clId="Web-{160262F4-0A74-4E2D-A724-7C6BD9C4D9C3}" dt="2019-03-17T12:29:00.517" v="64"/>
          <ac:spMkLst>
            <pc:docMk/>
            <pc:sldMk cId="3886961086" sldId="307"/>
            <ac:spMk id="20" creationId="{88A94885-F94C-4244-A980-3C19C83EAA18}"/>
          </ac:spMkLst>
        </pc:spChg>
        <pc:spChg chg="del">
          <ac:chgData name="게스트 사용자" userId="" providerId="Windows Live" clId="Web-{160262F4-0A74-4E2D-A724-7C6BD9C4D9C3}" dt="2019-03-17T12:23:40.363" v="28"/>
          <ac:spMkLst>
            <pc:docMk/>
            <pc:sldMk cId="3886961086" sldId="307"/>
            <ac:spMk id="21" creationId="{7BF32D28-7530-4150-8E91-AD2280902648}"/>
          </ac:spMkLst>
        </pc:spChg>
        <pc:spChg chg="del mod">
          <ac:chgData name="게스트 사용자" userId="" providerId="Windows Live" clId="Web-{160262F4-0A74-4E2D-A724-7C6BD9C4D9C3}" dt="2019-03-17T12:23:44.598" v="33"/>
          <ac:spMkLst>
            <pc:docMk/>
            <pc:sldMk cId="3886961086" sldId="307"/>
            <ac:spMk id="23" creationId="{3CE1F2E9-5E36-4639-85DF-3A31B7EB07AD}"/>
          </ac:spMkLst>
        </pc:spChg>
        <pc:spChg chg="del">
          <ac:chgData name="게스트 사용자" userId="" providerId="Windows Live" clId="Web-{160262F4-0A74-4E2D-A724-7C6BD9C4D9C3}" dt="2019-03-17T12:23:43.176" v="32"/>
          <ac:spMkLst>
            <pc:docMk/>
            <pc:sldMk cId="3886961086" sldId="307"/>
            <ac:spMk id="25" creationId="{7BB9180A-980E-4728-8D1B-BC1168BA415B}"/>
          </ac:spMkLst>
        </pc:spChg>
        <pc:grpChg chg="add del mod">
          <ac:chgData name="게스트 사용자" userId="" providerId="Windows Live" clId="Web-{160262F4-0A74-4E2D-A724-7C6BD9C4D9C3}" dt="2019-03-17T12:23:36.285" v="26"/>
          <ac:grpSpMkLst>
            <pc:docMk/>
            <pc:sldMk cId="3886961086" sldId="307"/>
            <ac:grpSpMk id="15" creationId="{00000000-0000-0000-0000-000000000000}"/>
          </ac:grpSpMkLst>
        </pc:grpChg>
        <pc:picChg chg="add del mod">
          <ac:chgData name="게스트 사용자" userId="" providerId="Windows Live" clId="Web-{160262F4-0A74-4E2D-A724-7C6BD9C4D9C3}" dt="2019-03-17T12:29:48.144" v="70"/>
          <ac:picMkLst>
            <pc:docMk/>
            <pc:sldMk cId="3886961086" sldId="307"/>
            <ac:picMk id="4" creationId="{26D065B0-5FA2-4286-BEA5-38C05A540784}"/>
          </ac:picMkLst>
        </pc:picChg>
        <pc:picChg chg="add del mod">
          <ac:chgData name="게스트 사용자" userId="" providerId="Windows Live" clId="Web-{160262F4-0A74-4E2D-A724-7C6BD9C4D9C3}" dt="2019-03-17T12:25:38.571" v="53" actId="1076"/>
          <ac:picMkLst>
            <pc:docMk/>
            <pc:sldMk cId="3886961086" sldId="307"/>
            <ac:picMk id="7" creationId="{C51FDD9B-5419-4EE7-9363-0F627DDEEF6F}"/>
          </ac:picMkLst>
        </pc:picChg>
        <pc:picChg chg="add del mod">
          <ac:chgData name="게스트 사용자" userId="" providerId="Windows Live" clId="Web-{160262F4-0A74-4E2D-A724-7C6BD9C4D9C3}" dt="2019-03-17T12:28:56.173" v="61"/>
          <ac:picMkLst>
            <pc:docMk/>
            <pc:sldMk cId="3886961086" sldId="307"/>
            <ac:picMk id="9" creationId="{36324DDA-5637-44AC-BF9A-67C8D45D4B9E}"/>
          </ac:picMkLst>
        </pc:picChg>
        <pc:picChg chg="add del mod">
          <ac:chgData name="게스트 사용자" userId="" providerId="Windows Live" clId="Web-{160262F4-0A74-4E2D-A724-7C6BD9C4D9C3}" dt="2019-03-17T12:29:50.488" v="72"/>
          <ac:picMkLst>
            <pc:docMk/>
            <pc:sldMk cId="3886961086" sldId="307"/>
            <ac:picMk id="11" creationId="{ADA0207A-F79A-4416-BD2A-D9CF072833F3}"/>
          </ac:picMkLst>
        </pc:picChg>
        <pc:picChg chg="add del mod">
          <ac:chgData name="게스트 사용자" userId="" providerId="Windows Live" clId="Web-{160262F4-0A74-4E2D-A724-7C6BD9C4D9C3}" dt="2019-03-17T12:29:51.863" v="73"/>
          <ac:picMkLst>
            <pc:docMk/>
            <pc:sldMk cId="3886961086" sldId="307"/>
            <ac:picMk id="22" creationId="{35807B47-3492-485F-8E5E-F4D1D70CA0AC}"/>
          </ac:picMkLst>
        </pc:picChg>
        <pc:picChg chg="add mod">
          <ac:chgData name="게스트 사용자" userId="" providerId="Windows Live" clId="Web-{160262F4-0A74-4E2D-A724-7C6BD9C4D9C3}" dt="2019-03-17T12:31:58.431" v="101" actId="1076"/>
          <ac:picMkLst>
            <pc:docMk/>
            <pc:sldMk cId="3886961086" sldId="307"/>
            <ac:picMk id="26" creationId="{E53F8CFF-AB88-4976-870D-320A8E4365E2}"/>
          </ac:picMkLst>
        </pc:picChg>
      </pc:sldChg>
      <pc:sldChg chg="add del replId">
        <pc:chgData name="게스트 사용자" userId="" providerId="Windows Live" clId="Web-{160262F4-0A74-4E2D-A724-7C6BD9C4D9C3}" dt="2019-03-17T12:22:20.329" v="2"/>
        <pc:sldMkLst>
          <pc:docMk/>
          <pc:sldMk cId="362913833" sldId="308"/>
        </pc:sldMkLst>
      </pc:sldChg>
      <pc:sldChg chg="addSp delSp modSp add replId">
        <pc:chgData name="게스트 사용자" userId="" providerId="Windows Live" clId="Web-{160262F4-0A74-4E2D-A724-7C6BD9C4D9C3}" dt="2019-03-17T12:30:57.538" v="93" actId="14100"/>
        <pc:sldMkLst>
          <pc:docMk/>
          <pc:sldMk cId="3117180272" sldId="308"/>
        </pc:sldMkLst>
        <pc:picChg chg="add mod">
          <ac:chgData name="게스트 사용자" userId="" providerId="Windows Live" clId="Web-{160262F4-0A74-4E2D-A724-7C6BD9C4D9C3}" dt="2019-03-17T12:30:50.506" v="91" actId="14100"/>
          <ac:picMkLst>
            <pc:docMk/>
            <pc:sldMk cId="3117180272" sldId="308"/>
            <ac:picMk id="2" creationId="{DF525803-73E3-4D35-94FB-12E4D44205F0}"/>
          </ac:picMkLst>
        </pc:picChg>
        <pc:picChg chg="mod">
          <ac:chgData name="게스트 사용자" userId="" providerId="Windows Live" clId="Web-{160262F4-0A74-4E2D-A724-7C6BD9C4D9C3}" dt="2019-03-17T12:30:57.538" v="93" actId="14100"/>
          <ac:picMkLst>
            <pc:docMk/>
            <pc:sldMk cId="3117180272" sldId="308"/>
            <ac:picMk id="4" creationId="{26D065B0-5FA2-4286-BEA5-38C05A540784}"/>
          </ac:picMkLst>
        </pc:picChg>
        <pc:picChg chg="del">
          <ac:chgData name="게스트 사용자" userId="" providerId="Windows Live" clId="Web-{160262F4-0A74-4E2D-A724-7C6BD9C4D9C3}" dt="2019-03-17T12:30:35.506" v="87"/>
          <ac:picMkLst>
            <pc:docMk/>
            <pc:sldMk cId="3117180272" sldId="308"/>
            <ac:picMk id="22" creationId="{35807B47-3492-485F-8E5E-F4D1D70CA0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03586" y="1371600"/>
            <a:ext cx="483576" cy="24618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89184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4673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3977541">
            <a:off x="2588126" y="1688705"/>
            <a:ext cx="857754" cy="37911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69014" y="2051866"/>
            <a:ext cx="21323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Open File</a:t>
            </a:r>
            <a:endParaRPr lang="ko-KR" altLang="en-US" sz="35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8DCBF-E726-48C5-87E2-77501A363B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9E56A-D3E5-458A-A20C-606FF7B9A6F8}"/>
              </a:ext>
            </a:extLst>
          </p:cNvPr>
          <p:cNvSpPr txBox="1"/>
          <p:nvPr/>
        </p:nvSpPr>
        <p:spPr>
          <a:xfrm>
            <a:off x="1188881" y="3518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Progress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E48F9-9D5F-4AB2-BF2F-6563D827517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DB3C20-7316-440B-BE01-CD380A3EEB34}"/>
              </a:ext>
            </a:extLst>
          </p:cNvPr>
          <p:cNvSpPr txBox="1"/>
          <p:nvPr/>
        </p:nvSpPr>
        <p:spPr>
          <a:xfrm>
            <a:off x="1188881" y="58136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Scenario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3142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5F448C-ECA6-4962-BBBC-9BF430A972E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FD8B15-0FBD-48AC-91BD-89DB2F78D8C7}"/>
              </a:ext>
            </a:extLst>
          </p:cNvPr>
          <p:cNvSpPr txBox="1"/>
          <p:nvPr/>
        </p:nvSpPr>
        <p:spPr>
          <a:xfrm>
            <a:off x="1188881" y="35181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Progress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9FDAA4-1D62-41F6-A06B-8AD921ECDB7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1FE1C3-0641-4B61-A9DB-287FE84D090C}"/>
              </a:ext>
            </a:extLst>
          </p:cNvPr>
          <p:cNvSpPr txBox="1"/>
          <p:nvPr/>
        </p:nvSpPr>
        <p:spPr>
          <a:xfrm>
            <a:off x="1188881" y="581361"/>
            <a:ext cx="129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Scenario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6240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 flipH="1">
            <a:off x="3551302" y="1659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2050" name="Picture 2" descr="í¸ë¼í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707106"/>
            <a:ext cx="2655492" cy="18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911F24-7A6E-4B77-9BC3-007D8D0BE4C1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4ADDDE5-B87B-41CA-A63C-E6B017985EA4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CEE37A-F9DF-4AFE-B194-C5F072348ACB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6158BC-B9E8-4845-AB08-6095F72425DC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FB02923-E232-4C34-A8B7-92D9158AB56D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3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8DD94A-9243-4428-99B1-08EDF1F489C1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D2FBE31-1053-4BDE-B39E-3B998F01F96C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A3D620-07D1-4EFA-810E-A042AA162DB6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F88CE2-AFFF-4B53-87D0-29133F4536B4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27BDFE4-F538-4DAB-A553-97D87994E624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7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650463-FB4A-4CCB-BC5F-D4353ED930E6}"/>
              </a:ext>
            </a:extLst>
          </p:cNvPr>
          <p:cNvSpPr/>
          <p:nvPr/>
        </p:nvSpPr>
        <p:spPr>
          <a:xfrm>
            <a:off x="816746" y="2341319"/>
            <a:ext cx="2165352" cy="907907"/>
          </a:xfrm>
          <a:prstGeom prst="rect">
            <a:avLst/>
          </a:prstGeom>
          <a:solidFill>
            <a:srgbClr val="F4F3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4C4F91-8183-4CBB-A36B-A5DB69BF13B3}"/>
              </a:ext>
            </a:extLst>
          </p:cNvPr>
          <p:cNvSpPr txBox="1"/>
          <p:nvPr/>
        </p:nvSpPr>
        <p:spPr>
          <a:xfrm>
            <a:off x="1064914" y="2415455"/>
            <a:ext cx="19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187660-D061-4A24-B98E-44679F9D69E5}"/>
              </a:ext>
            </a:extLst>
          </p:cNvPr>
          <p:cNvCxnSpPr/>
          <p:nvPr/>
        </p:nvCxnSpPr>
        <p:spPr>
          <a:xfrm>
            <a:off x="1011838" y="3069503"/>
            <a:ext cx="1775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3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650463-FB4A-4CCB-BC5F-D4353ED930E6}"/>
              </a:ext>
            </a:extLst>
          </p:cNvPr>
          <p:cNvSpPr/>
          <p:nvPr/>
        </p:nvSpPr>
        <p:spPr>
          <a:xfrm>
            <a:off x="816746" y="2341319"/>
            <a:ext cx="2165352" cy="907907"/>
          </a:xfrm>
          <a:prstGeom prst="rect">
            <a:avLst/>
          </a:prstGeom>
          <a:solidFill>
            <a:srgbClr val="F4F3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4C4F91-8183-4CBB-A36B-A5DB69BF13B3}"/>
              </a:ext>
            </a:extLst>
          </p:cNvPr>
          <p:cNvSpPr txBox="1"/>
          <p:nvPr/>
        </p:nvSpPr>
        <p:spPr>
          <a:xfrm>
            <a:off x="1064914" y="2415455"/>
            <a:ext cx="191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keyword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187660-D061-4A24-B98E-44679F9D69E5}"/>
              </a:ext>
            </a:extLst>
          </p:cNvPr>
          <p:cNvCxnSpPr/>
          <p:nvPr/>
        </p:nvCxnSpPr>
        <p:spPr>
          <a:xfrm>
            <a:off x="1011838" y="3069503"/>
            <a:ext cx="17753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B9FB2-7D2C-4D6A-90AB-BEB08D7D3900}"/>
              </a:ext>
            </a:extLst>
          </p:cNvPr>
          <p:cNvSpPr txBox="1"/>
          <p:nvPr/>
        </p:nvSpPr>
        <p:spPr>
          <a:xfrm>
            <a:off x="1404681" y="2742479"/>
            <a:ext cx="8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person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8EDFA8-6431-4FFA-A8D0-EA4A58D0D96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E76CA-D4B3-48F7-A441-590BD56EC7B5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68526F-D9BB-4E62-9BE5-647FB3928925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0C6385B-4EA6-43B7-8EEC-68F31EE51783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73EB3C4-0549-4ECA-9656-7621398F24FF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8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058898-F824-4C9E-8476-7A1803614AAD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904FDA-CB95-43F3-BC9E-F18F586A5E56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409" y="1658945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C1F43FA-EFED-464D-9DB1-09A01E8D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15" y="2297771"/>
            <a:ext cx="2619375" cy="26098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2270E61-932B-4D23-BF91-06359B8E00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BB02A6B-D4F3-4E1C-A913-461CCD9D63A9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0AE155A-833C-4573-9B47-4C084A16394C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4E8222-3B7E-4F30-AF33-8675BF668527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EBCE816-1918-4AAB-AD22-34BA4048A4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AC72E3-936A-4670-B987-6298EE91E51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EC7F791-4C2D-4F1C-95F8-CFB53D6C20C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15B25E1-B194-496D-ABD7-C10D82F7BDEE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85A829-E6AA-491F-A27E-82DCD31226AC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E886EEE-A794-4222-9960-8E69FA1857AC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771637A-60FE-4BBB-AA2A-EF5B187E1716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0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한쪽 모서리가 잘린 사각형 31"/>
          <p:cNvSpPr/>
          <p:nvPr/>
        </p:nvSpPr>
        <p:spPr>
          <a:xfrm flipH="1">
            <a:off x="3551302" y="1659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A6069-8251-4225-815D-3AE021F40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44" y="2712641"/>
            <a:ext cx="2657475" cy="188595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491C90-4D2F-4251-9F56-7BA355642A10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095953-0B70-4917-BB98-6F07E23FD852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6F12DAD-3FA7-42F6-948F-F3721F4740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B9AB43D-2DEC-41C7-9DB9-DB50F3A553AF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0643C51-84A5-4815-81C6-A98292130EBB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5927A2-1CA2-48AB-BD00-CCEBDE0E0264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FF30D837-94E4-498E-9D37-6F97EC3E13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28705E-DB56-487D-9724-B4F2E7582C57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E3A9A9-27C5-493F-929F-DDA8806061EC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4106816-FCA9-4401-93DE-1A481F055BD5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FC4C52-B452-46AD-912B-65CA2617D83F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E09FF8B-377B-441E-97D9-FAB139A7CAA1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3E93769-8BDE-477F-B9B9-4A75267E3DFE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8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0B8A8-DC21-46B6-AFC9-660364B0DCE1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1F50D-27F5-4DCA-8550-1052A08BCB14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147A3C5-61C3-4DE5-A4DE-B25747785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A7385A-FB5B-4657-B5EA-100677F50F60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C7D7A2-E8BF-4A34-8EAE-683F385A336F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E9CD07-A21C-449F-AA60-5F51E28FD9ED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6F2B3C-D627-4467-B7BD-5104F0BA27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821EB3-252A-46F6-8FA4-AEFBDD9C35D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3A786E3-9AF0-42D8-8D70-357B503BF3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571" y="2689005"/>
            <a:ext cx="580015" cy="58001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975DF8A-4DFD-4455-A978-7E376355C307}"/>
              </a:ext>
            </a:extLst>
          </p:cNvPr>
          <p:cNvSpPr/>
          <p:nvPr/>
        </p:nvSpPr>
        <p:spPr>
          <a:xfrm rot="20958592" flipH="1">
            <a:off x="5134623" y="3077892"/>
            <a:ext cx="3291370" cy="61949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440BEA-4534-4F4D-A054-5CEFF4F2D74D}"/>
              </a:ext>
            </a:extLst>
          </p:cNvPr>
          <p:cNvSpPr txBox="1"/>
          <p:nvPr/>
        </p:nvSpPr>
        <p:spPr>
          <a:xfrm rot="20800975">
            <a:off x="6380695" y="3091651"/>
            <a:ext cx="11360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</a:rPr>
              <a:t>drag</a:t>
            </a:r>
            <a:endParaRPr lang="ko-KR" altLang="en-US" sz="25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C3AF8B-C58C-441A-963A-1A66B5813288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B2D16B9-D686-41B4-9F53-5B6C83D040E7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2B5AF-7B05-4D01-B686-B447CD1D4E66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267F59-BECC-4877-974D-D03473E150E7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79EFC4D-09E1-47C1-B8B4-F1C50A599AB0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5487" y="162910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80B8A8-DC21-46B6-AFC9-660364B0DCE1}"/>
              </a:ext>
            </a:extLst>
          </p:cNvPr>
          <p:cNvSpPr/>
          <p:nvPr/>
        </p:nvSpPr>
        <p:spPr>
          <a:xfrm>
            <a:off x="8996515" y="194093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41F50D-27F5-4DCA-8550-1052A08BCB14}"/>
              </a:ext>
            </a:extLst>
          </p:cNvPr>
          <p:cNvSpPr/>
          <p:nvPr/>
        </p:nvSpPr>
        <p:spPr>
          <a:xfrm>
            <a:off x="6472196" y="166384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147A3C5-61C3-4DE5-A4DE-B25747785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23" y="210707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A7385A-FB5B-4657-B5EA-100677F50F60}"/>
              </a:ext>
            </a:extLst>
          </p:cNvPr>
          <p:cNvCxnSpPr/>
          <p:nvPr/>
        </p:nvCxnSpPr>
        <p:spPr>
          <a:xfrm>
            <a:off x="6468076" y="193205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BC7D7A2-E8BF-4A34-8EAE-683F385A336F}"/>
              </a:ext>
            </a:extLst>
          </p:cNvPr>
          <p:cNvCxnSpPr/>
          <p:nvPr/>
        </p:nvCxnSpPr>
        <p:spPr>
          <a:xfrm>
            <a:off x="7288567" y="165496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E9CD07-A21C-449F-AA60-5F51E28FD9ED}"/>
              </a:ext>
            </a:extLst>
          </p:cNvPr>
          <p:cNvSpPr txBox="1"/>
          <p:nvPr/>
        </p:nvSpPr>
        <p:spPr>
          <a:xfrm>
            <a:off x="6513996" y="162722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A6F2B3C-D627-4467-B7BD-5104F0BA27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7831987" y="210707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821EB3-252A-46F6-8FA4-AEFBDD9C35DE}"/>
              </a:ext>
            </a:extLst>
          </p:cNvPr>
          <p:cNvCxnSpPr/>
          <p:nvPr/>
        </p:nvCxnSpPr>
        <p:spPr>
          <a:xfrm>
            <a:off x="9001957" y="193205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13317704-DCB3-44AF-8C85-37949A399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4256103" y="3435851"/>
            <a:ext cx="1532156" cy="1473628"/>
          </a:xfrm>
          <a:prstGeom prst="rect">
            <a:avLst/>
          </a:prstGeom>
          <a:ln w="28575"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26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Model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77-1110-498B-9F3E-EB6586877DDD}"/>
              </a:ext>
            </a:extLst>
          </p:cNvPr>
          <p:cNvSpPr txBox="1"/>
          <p:nvPr/>
        </p:nvSpPr>
        <p:spPr>
          <a:xfrm>
            <a:off x="2530136" y="2116685"/>
            <a:ext cx="7599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Detection + Segmentation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82972-961F-4906-9088-8A0A713D8F1F}"/>
              </a:ext>
            </a:extLst>
          </p:cNvPr>
          <p:cNvSpPr txBox="1"/>
          <p:nvPr/>
        </p:nvSpPr>
        <p:spPr>
          <a:xfrm>
            <a:off x="3241693" y="3718934"/>
            <a:ext cx="5708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Classification is very important!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3000" dirty="0"/>
              <a:t> Searching appropriate model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60768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77-1110-498B-9F3E-EB6586877DDD}"/>
              </a:ext>
            </a:extLst>
          </p:cNvPr>
          <p:cNvSpPr txBox="1"/>
          <p:nvPr/>
        </p:nvSpPr>
        <p:spPr>
          <a:xfrm>
            <a:off x="2351669" y="3016381"/>
            <a:ext cx="7462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altLang="ko-KR" sz="4000" dirty="0"/>
              <a:t>Accuracy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Many classification criteria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1C7B-49B2-4658-8C2D-77641342D304}"/>
              </a:ext>
            </a:extLst>
          </p:cNvPr>
          <p:cNvSpPr txBox="1"/>
          <p:nvPr/>
        </p:nvSpPr>
        <p:spPr>
          <a:xfrm>
            <a:off x="2334024" y="1781697"/>
            <a:ext cx="33291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Goal</a:t>
            </a:r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126589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0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5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E4506C-A54F-4F01-BE04-624ECD0E5DEA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83E91C-C924-4913-9815-8457E1C1371F}"/>
              </a:ext>
            </a:extLst>
          </p:cNvPr>
          <p:cNvGrpSpPr/>
          <p:nvPr/>
        </p:nvGrpSpPr>
        <p:grpSpPr>
          <a:xfrm>
            <a:off x="1188881" y="351819"/>
            <a:ext cx="2132315" cy="660429"/>
            <a:chOff x="1188881" y="351819"/>
            <a:chExt cx="2132315" cy="6604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8AB4A5-0109-4A5C-ADFD-9D504B7E03C3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ED76E5-0E4D-4DBE-97E5-95C1D936719F}"/>
                </a:ext>
              </a:extLst>
            </p:cNvPr>
            <p:cNvSpPr txBox="1"/>
            <p:nvPr/>
          </p:nvSpPr>
          <p:spPr>
            <a:xfrm>
              <a:off x="1188881" y="581361"/>
              <a:ext cx="21323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Learning Model</a:t>
              </a:r>
              <a:endParaRPr lang="ko-KR" altLang="en-US" sz="22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E4F56A2-4D8D-48AC-8485-013341ACC163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6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8130B2-BC58-4F00-9082-CD27E475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340" y="1249196"/>
            <a:ext cx="8058837" cy="51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071DF-32CE-4F5C-ADD5-7CEFE0B9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6E11E-1D2D-4149-B7D0-EE19A0A2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05" y="1533499"/>
            <a:ext cx="4013812" cy="4838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9B8B1-9EA4-437D-AA1F-43DE5FF3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5" y="1529246"/>
            <a:ext cx="3835707" cy="48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F20139-43AF-4C96-8311-1B6AE51DDFDB}"/>
              </a:ext>
            </a:extLst>
          </p:cNvPr>
          <p:cNvSpPr txBox="1"/>
          <p:nvPr/>
        </p:nvSpPr>
        <p:spPr>
          <a:xfrm>
            <a:off x="2537377" y="2767280"/>
            <a:ext cx="71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Idea  vs  Model 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794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32452" cy="660429"/>
            <a:chOff x="1188881" y="351819"/>
            <a:chExt cx="263245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Q&amp;A Feedback	</a:t>
              </a:r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324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Consultation Result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8881" y="2435469"/>
            <a:ext cx="104079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It’s difficult to make a learning model.</a:t>
            </a:r>
          </a:p>
          <a:p>
            <a:endParaRPr lang="en-US" altLang="ko-KR" sz="4500" dirty="0"/>
          </a:p>
          <a:p>
            <a:r>
              <a:rPr lang="en-US" altLang="ko-KR" sz="4500" dirty="0"/>
              <a:t>So how about add ideas??</a:t>
            </a:r>
            <a:endParaRPr lang="ko-KR" altLang="en-US" sz="4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51" y="4220611"/>
            <a:ext cx="1807904" cy="18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51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49710" cy="660429"/>
            <a:chOff x="1188881" y="351819"/>
            <a:chExt cx="174971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49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Modify Topic</a:t>
              </a:r>
              <a:endParaRPr lang="ko-KR" altLang="en-US" sz="22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2AE64A6F-30E5-48D1-A583-5248167C1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15" y="2475515"/>
            <a:ext cx="3768330" cy="28262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8A267A8-2379-4F5C-81D9-B191F1C2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42" y="2458082"/>
            <a:ext cx="3791573" cy="2843680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5452289" y="3413853"/>
            <a:ext cx="1019908" cy="949569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95751" y="1600200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Previous Topic : </a:t>
            </a:r>
            <a:r>
              <a:rPr lang="en-US" altLang="ko-KR" sz="3600" dirty="0" err="1"/>
              <a:t>Olgami</a:t>
            </a:r>
            <a:r>
              <a:rPr lang="en-US" altLang="ko-KR" sz="3600" dirty="0"/>
              <a:t> with some points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  <a:p>
            <a:pPr algn="ctr"/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749710" cy="660429"/>
            <a:chOff x="1188881" y="351819"/>
            <a:chExt cx="1749710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74971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Modify Topic</a:t>
              </a:r>
              <a:endParaRPr lang="ko-KR" altLang="en-US" sz="220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248097" y="2468428"/>
            <a:ext cx="3140409" cy="24442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5031620" y="3336616"/>
            <a:ext cx="1573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Model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938591" y="3536693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86230" y="3547671"/>
            <a:ext cx="1171598" cy="307731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8986" y="473026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Input</a:t>
            </a:r>
            <a:endParaRPr lang="ko-KR" alt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9300636" y="4730261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Output</a:t>
            </a:r>
            <a:endParaRPr lang="ko-KR" altLang="en-US" sz="4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897" y="2682243"/>
            <a:ext cx="2016630" cy="20166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7216" y="3347593"/>
            <a:ext cx="189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536336-9B9A-4310-AF3E-E16CA972E1B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503BF9-AA5E-4BFC-B3CA-F3D12026F3DB}"/>
              </a:ext>
            </a:extLst>
          </p:cNvPr>
          <p:cNvGrpSpPr/>
          <p:nvPr/>
        </p:nvGrpSpPr>
        <p:grpSpPr>
          <a:xfrm>
            <a:off x="1188881" y="351819"/>
            <a:ext cx="1298753" cy="660429"/>
            <a:chOff x="1188881" y="351819"/>
            <a:chExt cx="1298753" cy="6604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05D5EA-8DC1-4E8A-86E2-4693B49BF6F9}"/>
                </a:ext>
              </a:extLst>
            </p:cNvPr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2A5CBB-8D9E-4EC7-A991-62ED020578D2}"/>
                </a:ext>
              </a:extLst>
            </p:cNvPr>
            <p:cNvSpPr txBox="1"/>
            <p:nvPr/>
          </p:nvSpPr>
          <p:spPr>
            <a:xfrm>
              <a:off x="1188881" y="581361"/>
              <a:ext cx="12987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Scenario</a:t>
              </a:r>
              <a:endParaRPr lang="ko-KR" altLang="en-US" sz="2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B1C201-F23B-45A6-AB32-40D5459F11E9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61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251</Words>
  <Application>Microsoft Office PowerPoint</Application>
  <PresentationFormat>와이드스크린</PresentationFormat>
  <Paragraphs>168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나눔스퀘어라운드 Regular</vt:lpstr>
      <vt:lpstr>맑은 고딕</vt:lpstr>
      <vt:lpstr>Arial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18</cp:revision>
  <dcterms:created xsi:type="dcterms:W3CDTF">2015-01-21T11:35:38Z</dcterms:created>
  <dcterms:modified xsi:type="dcterms:W3CDTF">2019-03-23T15:15:13Z</dcterms:modified>
</cp:coreProperties>
</file>