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94" r:id="rId3"/>
    <p:sldId id="266" r:id="rId4"/>
    <p:sldId id="301" r:id="rId5"/>
    <p:sldId id="267" r:id="rId6"/>
    <p:sldId id="296" r:id="rId7"/>
    <p:sldId id="303" r:id="rId8"/>
    <p:sldId id="305" r:id="rId9"/>
    <p:sldId id="302" r:id="rId10"/>
    <p:sldId id="306" r:id="rId11"/>
    <p:sldId id="307" r:id="rId12"/>
    <p:sldId id="308" r:id="rId13"/>
    <p:sldId id="30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3D3D3D"/>
    <a:srgbClr val="FEFEF4"/>
    <a:srgbClr val="FDFDDF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399D9-1F0D-4023-B5B9-80CB22EBE9A2}" v="70" dt="2019-03-17T12:28:33.775"/>
    <p1510:client id="{4566671B-B4E5-49D2-985A-4643566D0901}" v="1617" dt="2019-03-17T02:19:14.877"/>
    <p1510:client id="{160262F4-0A74-4E2D-A724-7C6BD9C4D9C3}" v="66" dt="2019-03-17T12:31:58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7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허 정우" userId="f67ce8270a0fe19f" providerId="LiveId" clId="{4566671B-B4E5-49D2-985A-4643566D0901}"/>
    <pc:docChg chg="undo custSel addSld delSld modSld sldOrd">
      <pc:chgData name="허 정우" userId="f67ce8270a0fe19f" providerId="LiveId" clId="{4566671B-B4E5-49D2-985A-4643566D0901}" dt="2019-03-17T02:19:14.877" v="1588" actId="20577"/>
      <pc:docMkLst>
        <pc:docMk/>
      </pc:docMkLst>
      <pc:sldChg chg="addSp modSp">
        <pc:chgData name="허 정우" userId="f67ce8270a0fe19f" providerId="LiveId" clId="{4566671B-B4E5-49D2-985A-4643566D0901}" dt="2019-03-17T08:35:30.281" v="1367" actId="20577"/>
        <pc:sldMkLst>
          <pc:docMk/>
          <pc:sldMk cId="2842866249" sldId="294"/>
        </pc:sldMkLst>
        <pc:spChg chg="add mod">
          <ac:chgData name="허 정우" userId="f67ce8270a0fe19f" providerId="LiveId" clId="{4566671B-B4E5-49D2-985A-4643566D0901}" dt="2019-03-17T08:35:30.281" v="1367" actId="20577"/>
          <ac:spMkLst>
            <pc:docMk/>
            <pc:sldMk cId="2842866249" sldId="294"/>
            <ac:spMk id="10" creationId="{0014B43B-6291-4C9E-AA60-FD65D73CE87D}"/>
          </ac:spMkLst>
        </pc:spChg>
        <pc:spChg chg="mod">
          <ac:chgData name="허 정우" userId="f67ce8270a0fe19f" providerId="LiveId" clId="{4566671B-B4E5-49D2-985A-4643566D0901}" dt="2019-03-17T08:35:22.482" v="1365" actId="20577"/>
          <ac:spMkLst>
            <pc:docMk/>
            <pc:sldMk cId="2842866249" sldId="294"/>
            <ac:spMk id="28" creationId="{FE91FEA1-2AA8-4A07-AA8B-516B976961CD}"/>
          </ac:spMkLst>
        </pc:spChg>
      </pc:sldChg>
      <pc:sldChg chg="addSp delSp modSp add">
        <pc:chgData name="허 정우" userId="f67ce8270a0fe19f" providerId="LiveId" clId="{4566671B-B4E5-49D2-985A-4643566D0901}" dt="2019-03-17T02:19:14.877" v="1588" actId="20577"/>
        <pc:sldMkLst>
          <pc:docMk/>
          <pc:sldMk cId="2972973623" sldId="302"/>
        </pc:sldMkLst>
        <pc:spChg chg="add del mod">
          <ac:chgData name="허 정우" userId="f67ce8270a0fe19f" providerId="LiveId" clId="{4566671B-B4E5-49D2-985A-4643566D0901}" dt="2019-03-17T08:15:09.495" v="841" actId="478"/>
          <ac:spMkLst>
            <pc:docMk/>
            <pc:sldMk cId="2972973623" sldId="302"/>
            <ac:spMk id="2" creationId="{C5BB392D-D513-4FC2-8812-66F15D3CD645}"/>
          </ac:spMkLst>
        </pc:spChg>
        <pc:spChg chg="add del">
          <ac:chgData name="허 정우" userId="f67ce8270a0fe19f" providerId="LiveId" clId="{4566671B-B4E5-49D2-985A-4643566D0901}" dt="2019-03-17T08:27:33.415" v="1284"/>
          <ac:spMkLst>
            <pc:docMk/>
            <pc:sldMk cId="2972973623" sldId="302"/>
            <ac:spMk id="4" creationId="{74D4A28E-1ACD-4E51-84C5-31969134609D}"/>
          </ac:spMkLst>
        </pc:spChg>
        <pc:spChg chg="add del">
          <ac:chgData name="허 정우" userId="f67ce8270a0fe19f" providerId="LiveId" clId="{4566671B-B4E5-49D2-985A-4643566D0901}" dt="2019-03-17T08:27:41.794" v="1286" actId="478"/>
          <ac:spMkLst>
            <pc:docMk/>
            <pc:sldMk cId="2972973623" sldId="302"/>
            <ac:spMk id="7" creationId="{B1CB0C3F-95DB-41C8-93A4-55056548578D}"/>
          </ac:spMkLst>
        </pc:spChg>
        <pc:spChg chg="mod">
          <ac:chgData name="허 정우" userId="f67ce8270a0fe19f" providerId="LiveId" clId="{4566671B-B4E5-49D2-985A-4643566D0901}" dt="2019-03-17T07:30:21.343" v="2" actId="20577"/>
          <ac:spMkLst>
            <pc:docMk/>
            <pc:sldMk cId="2972973623" sldId="302"/>
            <ac:spMk id="14" creationId="{00000000-0000-0000-0000-000000000000}"/>
          </ac:spMkLst>
        </pc:spChg>
        <pc:spChg chg="del">
          <ac:chgData name="허 정우" userId="f67ce8270a0fe19f" providerId="LiveId" clId="{4566671B-B4E5-49D2-985A-4643566D0901}" dt="2019-03-17T07:30:30.643" v="15" actId="478"/>
          <ac:spMkLst>
            <pc:docMk/>
            <pc:sldMk cId="2972973623" sldId="302"/>
            <ac:spMk id="16" creationId="{8C5CCF44-1E1F-460D-B10D-09BC5C1622B8}"/>
          </ac:spMkLst>
        </pc:spChg>
        <pc:spChg chg="del mod">
          <ac:chgData name="허 정우" userId="f67ce8270a0fe19f" providerId="LiveId" clId="{4566671B-B4E5-49D2-985A-4643566D0901}" dt="2019-03-17T07:30:32.579" v="17" actId="478"/>
          <ac:spMkLst>
            <pc:docMk/>
            <pc:sldMk cId="2972973623" sldId="302"/>
            <ac:spMk id="17" creationId="{4C27F56D-B9A3-4412-B97C-9CA9095789A5}"/>
          </ac:spMkLst>
        </pc:spChg>
        <pc:spChg chg="mod">
          <ac:chgData name="허 정우" userId="f67ce8270a0fe19f" providerId="LiveId" clId="{4566671B-B4E5-49D2-985A-4643566D0901}" dt="2019-03-17T07:30:26.859" v="11" actId="20577"/>
          <ac:spMkLst>
            <pc:docMk/>
            <pc:sldMk cId="2972973623" sldId="302"/>
            <ac:spMk id="18" creationId="{00000000-0000-0000-0000-000000000000}"/>
          </ac:spMkLst>
        </pc:spChg>
        <pc:spChg chg="mod">
          <ac:chgData name="허 정우" userId="f67ce8270a0fe19f" providerId="LiveId" clId="{4566671B-B4E5-49D2-985A-4643566D0901}" dt="2019-03-17T08:24:25.751" v="1156" actId="20577"/>
          <ac:spMkLst>
            <pc:docMk/>
            <pc:sldMk cId="2972973623" sldId="302"/>
            <ac:spMk id="19" creationId="{00000000-0000-0000-0000-000000000000}"/>
          </ac:spMkLst>
        </pc:spChg>
        <pc:spChg chg="add del">
          <ac:chgData name="허 정우" userId="f67ce8270a0fe19f" providerId="LiveId" clId="{4566671B-B4E5-49D2-985A-4643566D0901}" dt="2019-03-17T08:14:44.853" v="767"/>
          <ac:spMkLst>
            <pc:docMk/>
            <pc:sldMk cId="2972973623" sldId="302"/>
            <ac:spMk id="20" creationId="{9E6AC587-C323-4645-8C79-8D919F9A31EA}"/>
          </ac:spMkLst>
        </pc:spChg>
        <pc:spChg chg="add del mod">
          <ac:chgData name="허 정우" userId="f67ce8270a0fe19f" providerId="LiveId" clId="{4566671B-B4E5-49D2-985A-4643566D0901}" dt="2019-03-17T02:19:14.877" v="1588" actId="20577"/>
          <ac:spMkLst>
            <pc:docMk/>
            <pc:sldMk cId="2972973623" sldId="302"/>
            <ac:spMk id="21" creationId="{7BF32D28-7530-4150-8E91-AD2280902648}"/>
          </ac:spMkLst>
        </pc:spChg>
        <pc:spChg chg="add del mod">
          <ac:chgData name="허 정우" userId="f67ce8270a0fe19f" providerId="LiveId" clId="{4566671B-B4E5-49D2-985A-4643566D0901}" dt="2019-03-17T08:24:30.657" v="1158" actId="478"/>
          <ac:spMkLst>
            <pc:docMk/>
            <pc:sldMk cId="2972973623" sldId="302"/>
            <ac:spMk id="22" creationId="{6D61BC4F-E4BD-41AA-B393-836C3F5DA21A}"/>
          </ac:spMkLst>
        </pc:spChg>
        <pc:spChg chg="add mod">
          <ac:chgData name="허 정우" userId="f67ce8270a0fe19f" providerId="LiveId" clId="{4566671B-B4E5-49D2-985A-4643566D0901}" dt="2019-03-17T02:12:14.768" v="1586" actId="113"/>
          <ac:spMkLst>
            <pc:docMk/>
            <pc:sldMk cId="2972973623" sldId="302"/>
            <ac:spMk id="23" creationId="{3CE1F2E9-5E36-4639-85DF-3A31B7EB07AD}"/>
          </ac:spMkLst>
        </pc:spChg>
        <pc:spChg chg="del">
          <ac:chgData name="허 정우" userId="f67ce8270a0fe19f" providerId="LiveId" clId="{4566671B-B4E5-49D2-985A-4643566D0901}" dt="2019-03-17T08:15:11.525" v="842" actId="478"/>
          <ac:spMkLst>
            <pc:docMk/>
            <pc:sldMk cId="2972973623" sldId="302"/>
            <ac:spMk id="24" creationId="{00000000-0000-0000-0000-000000000000}"/>
          </ac:spMkLst>
        </pc:spChg>
        <pc:spChg chg="add mod">
          <ac:chgData name="허 정우" userId="f67ce8270a0fe19f" providerId="LiveId" clId="{4566671B-B4E5-49D2-985A-4643566D0901}" dt="2019-03-17T02:12:16.577" v="1587" actId="113"/>
          <ac:spMkLst>
            <pc:docMk/>
            <pc:sldMk cId="2972973623" sldId="302"/>
            <ac:spMk id="25" creationId="{7BB9180A-980E-4728-8D1B-BC1168BA415B}"/>
          </ac:spMkLst>
        </pc:spChg>
        <pc:picChg chg="del">
          <ac:chgData name="허 정우" userId="f67ce8270a0fe19f" providerId="LiveId" clId="{4566671B-B4E5-49D2-985A-4643566D0901}" dt="2019-03-17T07:30:28.787" v="12" actId="478"/>
          <ac:picMkLst>
            <pc:docMk/>
            <pc:sldMk cId="2972973623" sldId="302"/>
            <ac:picMk id="3" creationId="{32B2D223-2AE8-47C0-8415-4F162779A04E}"/>
          </ac:picMkLst>
        </pc:picChg>
        <pc:picChg chg="del">
          <ac:chgData name="허 정우" userId="f67ce8270a0fe19f" providerId="LiveId" clId="{4566671B-B4E5-49D2-985A-4643566D0901}" dt="2019-03-17T07:30:29.290" v="13" actId="478"/>
          <ac:picMkLst>
            <pc:docMk/>
            <pc:sldMk cId="2972973623" sldId="302"/>
            <ac:picMk id="5" creationId="{9D264D2F-90B4-4401-BBBD-D6691E796850}"/>
          </ac:picMkLst>
        </pc:picChg>
        <pc:picChg chg="del">
          <ac:chgData name="허 정우" userId="f67ce8270a0fe19f" providerId="LiveId" clId="{4566671B-B4E5-49D2-985A-4643566D0901}" dt="2019-03-17T07:30:29.811" v="14" actId="478"/>
          <ac:picMkLst>
            <pc:docMk/>
            <pc:sldMk cId="2972973623" sldId="302"/>
            <ac:picMk id="6" creationId="{AA51BA29-2C29-4F54-AA1E-E0EBCE904837}"/>
          </ac:picMkLst>
        </pc:picChg>
      </pc:sldChg>
      <pc:sldChg chg="addSp modSp add ord">
        <pc:chgData name="허 정우" userId="f67ce8270a0fe19f" providerId="LiveId" clId="{4566671B-B4E5-49D2-985A-4643566D0901}" dt="2019-03-17T02:05:12.456" v="1572" actId="1076"/>
        <pc:sldMkLst>
          <pc:docMk/>
          <pc:sldMk cId="4222832299" sldId="303"/>
        </pc:sldMkLst>
        <pc:spChg chg="add mod">
          <ac:chgData name="허 정우" userId="f67ce8270a0fe19f" providerId="LiveId" clId="{4566671B-B4E5-49D2-985A-4643566D0901}" dt="2019-03-17T02:05:12.456" v="1572" actId="1076"/>
          <ac:spMkLst>
            <pc:docMk/>
            <pc:sldMk cId="4222832299" sldId="303"/>
            <ac:spMk id="10" creationId="{322841D5-8E5B-45BE-89EF-A6A7FD31F3FA}"/>
          </ac:spMkLst>
        </pc:spChg>
        <pc:spChg chg="add mod">
          <ac:chgData name="허 정우" userId="f67ce8270a0fe19f" providerId="LiveId" clId="{4566671B-B4E5-49D2-985A-4643566D0901}" dt="2019-03-17T02:05:12.456" v="1572" actId="1076"/>
          <ac:spMkLst>
            <pc:docMk/>
            <pc:sldMk cId="4222832299" sldId="303"/>
            <ac:spMk id="11" creationId="{5CAE8E63-FD26-4C7D-908F-618E51307478}"/>
          </ac:spMkLst>
        </pc:spChg>
        <pc:spChg chg="mod">
          <ac:chgData name="허 정우" userId="f67ce8270a0fe19f" providerId="LiveId" clId="{4566671B-B4E5-49D2-985A-4643566D0901}" dt="2019-03-17T08:24:18.958" v="1133"/>
          <ac:spMkLst>
            <pc:docMk/>
            <pc:sldMk cId="4222832299" sldId="303"/>
            <ac:spMk id="19" creationId="{00000000-0000-0000-0000-000000000000}"/>
          </ac:spMkLst>
        </pc:spChg>
        <pc:spChg chg="mod">
          <ac:chgData name="허 정우" userId="f67ce8270a0fe19f" providerId="LiveId" clId="{4566671B-B4E5-49D2-985A-4643566D0901}" dt="2019-03-17T02:05:12.456" v="1572" actId="1076"/>
          <ac:spMkLst>
            <pc:docMk/>
            <pc:sldMk cId="4222832299" sldId="303"/>
            <ac:spMk id="21" creationId="{7BF32D28-7530-4150-8E91-AD2280902648}"/>
          </ac:spMkLst>
        </pc:spChg>
        <pc:spChg chg="mod">
          <ac:chgData name="허 정우" userId="f67ce8270a0fe19f" providerId="LiveId" clId="{4566671B-B4E5-49D2-985A-4643566D0901}" dt="2019-03-17T02:05:12.456" v="1572" actId="1076"/>
          <ac:spMkLst>
            <pc:docMk/>
            <pc:sldMk cId="4222832299" sldId="303"/>
            <ac:spMk id="22" creationId="{6D61BC4F-E4BD-41AA-B393-836C3F5DA21A}"/>
          </ac:spMkLst>
        </pc:spChg>
        <pc:grpChg chg="mod">
          <ac:chgData name="허 정우" userId="f67ce8270a0fe19f" providerId="LiveId" clId="{4566671B-B4E5-49D2-985A-4643566D0901}" dt="2019-03-17T02:05:05.635" v="1571" actId="1076"/>
          <ac:grpSpMkLst>
            <pc:docMk/>
            <pc:sldMk cId="4222832299" sldId="303"/>
            <ac:grpSpMk id="15" creationId="{00000000-0000-0000-0000-000000000000}"/>
          </ac:grpSpMkLst>
        </pc:grpChg>
      </pc:sldChg>
      <pc:sldChg chg="modSp add">
        <pc:chgData name="허 정우" userId="f67ce8270a0fe19f" providerId="LiveId" clId="{4566671B-B4E5-49D2-985A-4643566D0901}" dt="2019-03-17T08:35:33.468" v="1368" actId="20577"/>
        <pc:sldMkLst>
          <pc:docMk/>
          <pc:sldMk cId="4032597403" sldId="304"/>
        </pc:sldMkLst>
        <pc:spChg chg="mod">
          <ac:chgData name="허 정우" userId="f67ce8270a0fe19f" providerId="LiveId" clId="{4566671B-B4E5-49D2-985A-4643566D0901}" dt="2019-03-17T08:35:33.468" v="1368" actId="20577"/>
          <ac:spMkLst>
            <pc:docMk/>
            <pc:sldMk cId="4032597403" sldId="304"/>
            <ac:spMk id="6" creationId="{00000000-0000-0000-0000-000000000000}"/>
          </ac:spMkLst>
        </pc:spChg>
        <pc:spChg chg="mod">
          <ac:chgData name="허 정우" userId="f67ce8270a0fe19f" providerId="LiveId" clId="{4566671B-B4E5-49D2-985A-4643566D0901}" dt="2019-03-17T08:33:25.905" v="1335" actId="20577"/>
          <ac:spMkLst>
            <pc:docMk/>
            <pc:sldMk cId="4032597403" sldId="304"/>
            <ac:spMk id="9" creationId="{00000000-0000-0000-0000-000000000000}"/>
          </ac:spMkLst>
        </pc:spChg>
      </pc:sldChg>
      <pc:sldChg chg="modSp add del">
        <pc:chgData name="허 정우" userId="f67ce8270a0fe19f" providerId="LiveId" clId="{4566671B-B4E5-49D2-985A-4643566D0901}" dt="2019-03-17T08:33:19.574" v="1330" actId="2696"/>
        <pc:sldMkLst>
          <pc:docMk/>
          <pc:sldMk cId="4143924456" sldId="304"/>
        </pc:sldMkLst>
        <pc:spChg chg="mod">
          <ac:chgData name="허 정우" userId="f67ce8270a0fe19f" providerId="LiveId" clId="{4566671B-B4E5-49D2-985A-4643566D0901}" dt="2019-03-17T08:33:07.629" v="1323" actId="20577"/>
          <ac:spMkLst>
            <pc:docMk/>
            <pc:sldMk cId="4143924456" sldId="304"/>
            <ac:spMk id="14" creationId="{00000000-0000-0000-0000-000000000000}"/>
          </ac:spMkLst>
        </pc:spChg>
        <pc:spChg chg="mod">
          <ac:chgData name="허 정우" userId="f67ce8270a0fe19f" providerId="LiveId" clId="{4566671B-B4E5-49D2-985A-4643566D0901}" dt="2019-03-17T08:33:12.233" v="1326" actId="20577"/>
          <ac:spMkLst>
            <pc:docMk/>
            <pc:sldMk cId="4143924456" sldId="304"/>
            <ac:spMk id="18" creationId="{00000000-0000-0000-0000-000000000000}"/>
          </ac:spMkLst>
        </pc:spChg>
        <pc:spChg chg="mod">
          <ac:chgData name="허 정우" userId="f67ce8270a0fe19f" providerId="LiveId" clId="{4566671B-B4E5-49D2-985A-4643566D0901}" dt="2019-03-17T08:33:15.744" v="1329" actId="20577"/>
          <ac:spMkLst>
            <pc:docMk/>
            <pc:sldMk cId="4143924456" sldId="304"/>
            <ac:spMk id="19" creationId="{00000000-0000-0000-0000-000000000000}"/>
          </ac:spMkLst>
        </pc:spChg>
      </pc:sldChg>
      <pc:sldChg chg="addSp delSp modSp add">
        <pc:chgData name="허 정우" userId="f67ce8270a0fe19f" providerId="LiveId" clId="{4566671B-B4E5-49D2-985A-4643566D0901}" dt="2019-03-17T02:04:41.288" v="1569" actId="1076"/>
        <pc:sldMkLst>
          <pc:docMk/>
          <pc:sldMk cId="540369470" sldId="305"/>
        </pc:sldMkLst>
        <pc:spChg chg="add mod">
          <ac:chgData name="허 정우" userId="f67ce8270a0fe19f" providerId="LiveId" clId="{4566671B-B4E5-49D2-985A-4643566D0901}" dt="2019-03-17T02:04:41.288" v="1569" actId="1076"/>
          <ac:spMkLst>
            <pc:docMk/>
            <pc:sldMk cId="540369470" sldId="305"/>
            <ac:spMk id="6" creationId="{356AA6BF-D0AA-4F58-ADA5-74493D55E4D9}"/>
          </ac:spMkLst>
        </pc:spChg>
        <pc:spChg chg="add mod">
          <ac:chgData name="허 정우" userId="f67ce8270a0fe19f" providerId="LiveId" clId="{4566671B-B4E5-49D2-985A-4643566D0901}" dt="2019-03-17T02:04:37.577" v="1568" actId="1076"/>
          <ac:spMkLst>
            <pc:docMk/>
            <pc:sldMk cId="540369470" sldId="305"/>
            <ac:spMk id="17" creationId="{50FD7900-E15C-4A7E-9455-F491D8D2D6DF}"/>
          </ac:spMkLst>
        </pc:spChg>
        <pc:spChg chg="add mod">
          <ac:chgData name="허 정우" userId="f67ce8270a0fe19f" providerId="LiveId" clId="{4566671B-B4E5-49D2-985A-4643566D0901}" dt="2019-03-17T02:04:27.752" v="1565" actId="1076"/>
          <ac:spMkLst>
            <pc:docMk/>
            <pc:sldMk cId="540369470" sldId="305"/>
            <ac:spMk id="20" creationId="{9D3D0425-B1E1-4E96-865D-89AB07837BAF}"/>
          </ac:spMkLst>
        </pc:spChg>
        <pc:spChg chg="del">
          <ac:chgData name="허 정우" userId="f67ce8270a0fe19f" providerId="LiveId" clId="{4566671B-B4E5-49D2-985A-4643566D0901}" dt="2019-03-17T08:34:12.449" v="1344" actId="478"/>
          <ac:spMkLst>
            <pc:docMk/>
            <pc:sldMk cId="540369470" sldId="305"/>
            <ac:spMk id="21" creationId="{7BF32D28-7530-4150-8E91-AD2280902648}"/>
          </ac:spMkLst>
        </pc:spChg>
        <pc:spChg chg="del">
          <ac:chgData name="허 정우" userId="f67ce8270a0fe19f" providerId="LiveId" clId="{4566671B-B4E5-49D2-985A-4643566D0901}" dt="2019-03-17T08:34:13.047" v="1345" actId="478"/>
          <ac:spMkLst>
            <pc:docMk/>
            <pc:sldMk cId="540369470" sldId="305"/>
            <ac:spMk id="22" creationId="{6D61BC4F-E4BD-41AA-B393-836C3F5DA21A}"/>
          </ac:spMkLst>
        </pc:spChg>
        <pc:picChg chg="add del mod modCrop">
          <ac:chgData name="허 정우" userId="f67ce8270a0fe19f" providerId="LiveId" clId="{4566671B-B4E5-49D2-985A-4643566D0901}" dt="2019-03-17T08:34:11.173" v="1343" actId="478"/>
          <ac:picMkLst>
            <pc:docMk/>
            <pc:sldMk cId="540369470" sldId="305"/>
            <ac:picMk id="3" creationId="{12CAF003-0E77-4112-AF8A-C627442CE05F}"/>
          </ac:picMkLst>
        </pc:picChg>
        <pc:picChg chg="add mod ord">
          <ac:chgData name="허 정우" userId="f67ce8270a0fe19f" providerId="LiveId" clId="{4566671B-B4E5-49D2-985A-4643566D0901}" dt="2019-03-17T02:04:23.785" v="1564" actId="1076"/>
          <ac:picMkLst>
            <pc:docMk/>
            <pc:sldMk cId="540369470" sldId="305"/>
            <ac:picMk id="3" creationId="{E8A267A8-2379-4F5C-81D9-B191F1C2F8E2}"/>
          </ac:picMkLst>
        </pc:picChg>
        <pc:picChg chg="add mod">
          <ac:chgData name="허 정우" userId="f67ce8270a0fe19f" providerId="LiveId" clId="{4566671B-B4E5-49D2-985A-4643566D0901}" dt="2019-03-17T02:04:30.584" v="1566" actId="1076"/>
          <ac:picMkLst>
            <pc:docMk/>
            <pc:sldMk cId="540369470" sldId="305"/>
            <ac:picMk id="5" creationId="{2AE64A6F-30E5-48D1-A583-5248167C1EA7}"/>
          </ac:picMkLst>
        </pc:picChg>
        <pc:picChg chg="add del mod">
          <ac:chgData name="허 정우" userId="f67ce8270a0fe19f" providerId="LiveId" clId="{4566671B-B4E5-49D2-985A-4643566D0901}" dt="2019-03-17T01:53:19.941" v="1424" actId="478"/>
          <ac:picMkLst>
            <pc:docMk/>
            <pc:sldMk cId="540369470" sldId="305"/>
            <ac:picMk id="16" creationId="{C8D30A45-03DC-44C3-BE86-BD2AED14B6A0}"/>
          </ac:picMkLst>
        </pc:picChg>
      </pc:sldChg>
      <pc:sldChg chg="modSp add">
        <pc:chgData name="허 정우" userId="f67ce8270a0fe19f" providerId="LiveId" clId="{4566671B-B4E5-49D2-985A-4643566D0901}" dt="2019-03-17T08:35:43.485" v="1380" actId="20577"/>
        <pc:sldMkLst>
          <pc:docMk/>
          <pc:sldMk cId="3232294027" sldId="306"/>
        </pc:sldMkLst>
        <pc:spChg chg="mod">
          <ac:chgData name="허 정우" userId="f67ce8270a0fe19f" providerId="LiveId" clId="{4566671B-B4E5-49D2-985A-4643566D0901}" dt="2019-03-17T08:35:39.219" v="1370" actId="20577"/>
          <ac:spMkLst>
            <pc:docMk/>
            <pc:sldMk cId="3232294027" sldId="306"/>
            <ac:spMk id="6" creationId="{00000000-0000-0000-0000-000000000000}"/>
          </ac:spMkLst>
        </pc:spChg>
        <pc:spChg chg="mod">
          <ac:chgData name="허 정우" userId="f67ce8270a0fe19f" providerId="LiveId" clId="{4566671B-B4E5-49D2-985A-4643566D0901}" dt="2019-03-17T08:35:43.485" v="1380" actId="20577"/>
          <ac:spMkLst>
            <pc:docMk/>
            <pc:sldMk cId="3232294027" sldId="306"/>
            <ac:spMk id="9" creationId="{00000000-0000-0000-0000-000000000000}"/>
          </ac:spMkLst>
        </pc:spChg>
      </pc:sldChg>
    </pc:docChg>
  </pc:docChgLst>
  <pc:docChgLst>
    <pc:chgData name="허 정우" userId="f67ce8270a0fe19f" providerId="LiveId" clId="{6CE9F67C-DCC4-46CC-B746-F4B31B2FE4F3}"/>
    <pc:docChg chg="custSel modSld">
      <pc:chgData name="허 정우" userId="f67ce8270a0fe19f" providerId="LiveId" clId="{6CE9F67C-DCC4-46CC-B746-F4B31B2FE4F3}" dt="2019-03-17T01:27:17.959" v="27" actId="20577"/>
      <pc:docMkLst>
        <pc:docMk/>
      </pc:docMkLst>
      <pc:sldChg chg="delSp">
        <pc:chgData name="허 정우" userId="f67ce8270a0fe19f" providerId="LiveId" clId="{6CE9F67C-DCC4-46CC-B746-F4B31B2FE4F3}" dt="2019-03-16T17:43:28.622" v="2" actId="478"/>
        <pc:sldMkLst>
          <pc:docMk/>
          <pc:sldMk cId="2842866249" sldId="294"/>
        </pc:sldMkLst>
        <pc:spChg chg="del">
          <ac:chgData name="허 정우" userId="f67ce8270a0fe19f" providerId="LiveId" clId="{6CE9F67C-DCC4-46CC-B746-F4B31B2FE4F3}" dt="2019-03-16T17:43:27.202" v="0" actId="478"/>
          <ac:spMkLst>
            <pc:docMk/>
            <pc:sldMk cId="2842866249" sldId="294"/>
            <ac:spMk id="33" creationId="{3E789006-60FD-4461-9DF8-ECD2098D090A}"/>
          </ac:spMkLst>
        </pc:spChg>
        <pc:spChg chg="del">
          <ac:chgData name="허 정우" userId="f67ce8270a0fe19f" providerId="LiveId" clId="{6CE9F67C-DCC4-46CC-B746-F4B31B2FE4F3}" dt="2019-03-16T17:43:27.966" v="1" actId="478"/>
          <ac:spMkLst>
            <pc:docMk/>
            <pc:sldMk cId="2842866249" sldId="294"/>
            <ac:spMk id="34" creationId="{14DDC527-929E-43C0-9DC2-44ABD21699E2}"/>
          </ac:spMkLst>
        </pc:spChg>
        <pc:spChg chg="del">
          <ac:chgData name="허 정우" userId="f67ce8270a0fe19f" providerId="LiveId" clId="{6CE9F67C-DCC4-46CC-B746-F4B31B2FE4F3}" dt="2019-03-16T17:43:28.622" v="2" actId="478"/>
          <ac:spMkLst>
            <pc:docMk/>
            <pc:sldMk cId="2842866249" sldId="294"/>
            <ac:spMk id="35" creationId="{06003DF4-F396-49B1-9A43-C2FC445497DA}"/>
          </ac:spMkLst>
        </pc:spChg>
      </pc:sldChg>
      <pc:sldChg chg="modSp">
        <pc:chgData name="허 정우" userId="f67ce8270a0fe19f" providerId="LiveId" clId="{6CE9F67C-DCC4-46CC-B746-F4B31B2FE4F3}" dt="2019-03-17T01:27:17.959" v="27" actId="20577"/>
        <pc:sldMkLst>
          <pc:docMk/>
          <pc:sldMk cId="3048740613" sldId="296"/>
        </pc:sldMkLst>
        <pc:spChg chg="mod">
          <ac:chgData name="허 정우" userId="f67ce8270a0fe19f" providerId="LiveId" clId="{6CE9F67C-DCC4-46CC-B746-F4B31B2FE4F3}" dt="2019-03-17T01:27:17.959" v="27" actId="20577"/>
          <ac:spMkLst>
            <pc:docMk/>
            <pc:sldMk cId="3048740613" sldId="296"/>
            <ac:spMk id="9" creationId="{00000000-0000-0000-0000-000000000000}"/>
          </ac:spMkLst>
        </pc:spChg>
      </pc:sldChg>
    </pc:docChg>
  </pc:docChgLst>
  <pc:docChgLst>
    <pc:chgData name="게스트 사용자" providerId="Windows Live" clId="Web-{4F0399D9-1F0D-4023-B5B9-80CB22EBE9A2}"/>
    <pc:docChg chg="modSld">
      <pc:chgData name="게스트 사용자" userId="" providerId="Windows Live" clId="Web-{4F0399D9-1F0D-4023-B5B9-80CB22EBE9A2}" dt="2019-03-17T12:28:34.556" v="98"/>
      <pc:docMkLst>
        <pc:docMk/>
      </pc:docMkLst>
      <pc:sldChg chg="modSp">
        <pc:chgData name="게스트 사용자" userId="" providerId="Windows Live" clId="Web-{4F0399D9-1F0D-4023-B5B9-80CB22EBE9A2}" dt="2019-03-17T12:24:07.109" v="59" actId="1076"/>
        <pc:sldMkLst>
          <pc:docMk/>
          <pc:sldMk cId="3745790704" sldId="267"/>
        </pc:sldMkLst>
        <pc:spChg chg="mod">
          <ac:chgData name="게스트 사용자" userId="" providerId="Windows Live" clId="Web-{4F0399D9-1F0D-4023-B5B9-80CB22EBE9A2}" dt="2019-03-17T12:22:58.310" v="48" actId="1076"/>
          <ac:spMkLst>
            <pc:docMk/>
            <pc:sldMk cId="3745790704" sldId="267"/>
            <ac:spMk id="16" creationId="{8C5CCF44-1E1F-460D-B10D-09BC5C1622B8}"/>
          </ac:spMkLst>
        </pc:spChg>
        <pc:spChg chg="mod">
          <ac:chgData name="게스트 사용자" userId="" providerId="Windows Live" clId="Web-{4F0399D9-1F0D-4023-B5B9-80CB22EBE9A2}" dt="2019-03-17T12:23:09.670" v="51" actId="1076"/>
          <ac:spMkLst>
            <pc:docMk/>
            <pc:sldMk cId="3745790704" sldId="267"/>
            <ac:spMk id="17" creationId="{4C27F56D-B9A3-4412-B97C-9CA9095789A5}"/>
          </ac:spMkLst>
        </pc:spChg>
        <pc:picChg chg="mod">
          <ac:chgData name="게스트 사용자" userId="" providerId="Windows Live" clId="Web-{4F0399D9-1F0D-4023-B5B9-80CB22EBE9A2}" dt="2019-03-17T12:24:05.734" v="57" actId="1076"/>
          <ac:picMkLst>
            <pc:docMk/>
            <pc:sldMk cId="3745790704" sldId="267"/>
            <ac:picMk id="3" creationId="{32B2D223-2AE8-47C0-8415-4F162779A04E}"/>
          </ac:picMkLst>
        </pc:picChg>
        <pc:picChg chg="mod">
          <ac:chgData name="게스트 사용자" userId="" providerId="Windows Live" clId="Web-{4F0399D9-1F0D-4023-B5B9-80CB22EBE9A2}" dt="2019-03-17T12:24:07.109" v="59" actId="1076"/>
          <ac:picMkLst>
            <pc:docMk/>
            <pc:sldMk cId="3745790704" sldId="267"/>
            <ac:picMk id="5" creationId="{9D264D2F-90B4-4401-BBBD-D6691E796850}"/>
          </ac:picMkLst>
        </pc:picChg>
        <pc:picChg chg="mod">
          <ac:chgData name="게스트 사용자" userId="" providerId="Windows Live" clId="Web-{4F0399D9-1F0D-4023-B5B9-80CB22EBE9A2}" dt="2019-03-17T12:24:06.594" v="58" actId="1076"/>
          <ac:picMkLst>
            <pc:docMk/>
            <pc:sldMk cId="3745790704" sldId="267"/>
            <ac:picMk id="6" creationId="{AA51BA29-2C29-4F54-AA1E-E0EBCE904837}"/>
          </ac:picMkLst>
        </pc:picChg>
      </pc:sldChg>
      <pc:sldChg chg="modSp">
        <pc:chgData name="게스트 사용자" userId="" providerId="Windows Live" clId="Web-{4F0399D9-1F0D-4023-B5B9-80CB22EBE9A2}" dt="2019-03-17T12:22:41.575" v="45" actId="1076"/>
        <pc:sldMkLst>
          <pc:docMk/>
          <pc:sldMk cId="3070466734" sldId="301"/>
        </pc:sldMkLst>
        <pc:spChg chg="mod">
          <ac:chgData name="게스트 사용자" userId="" providerId="Windows Live" clId="Web-{4F0399D9-1F0D-4023-B5B9-80CB22EBE9A2}" dt="2019-03-17T12:22:36.638" v="44" actId="1076"/>
          <ac:spMkLst>
            <pc:docMk/>
            <pc:sldMk cId="3070466734" sldId="301"/>
            <ac:spMk id="20" creationId="{12714447-F625-470E-8233-631447DAB28E}"/>
          </ac:spMkLst>
        </pc:spChg>
        <pc:spChg chg="mod">
          <ac:chgData name="게스트 사용자" userId="" providerId="Windows Live" clId="Web-{4F0399D9-1F0D-4023-B5B9-80CB22EBE9A2}" dt="2019-03-17T12:22:41.575" v="45" actId="1076"/>
          <ac:spMkLst>
            <pc:docMk/>
            <pc:sldMk cId="3070466734" sldId="301"/>
            <ac:spMk id="21" creationId="{50823585-13AF-45EF-BD2C-F08C7CC26119}"/>
          </ac:spMkLst>
        </pc:spChg>
      </pc:sldChg>
      <pc:sldChg chg="modSp">
        <pc:chgData name="게스트 사용자" userId="" providerId="Windows Live" clId="Web-{4F0399D9-1F0D-4023-B5B9-80CB22EBE9A2}" dt="2019-03-17T12:21:12.385" v="22" actId="20577"/>
        <pc:sldMkLst>
          <pc:docMk/>
          <pc:sldMk cId="2972973623" sldId="302"/>
        </pc:sldMkLst>
        <pc:spChg chg="mod">
          <ac:chgData name="게스트 사용자" userId="" providerId="Windows Live" clId="Web-{4F0399D9-1F0D-4023-B5B9-80CB22EBE9A2}" dt="2019-03-17T12:20:11.976" v="5" actId="1076"/>
          <ac:spMkLst>
            <pc:docMk/>
            <pc:sldMk cId="2972973623" sldId="302"/>
            <ac:spMk id="21" creationId="{7BF32D28-7530-4150-8E91-AD2280902648}"/>
          </ac:spMkLst>
        </pc:spChg>
        <pc:spChg chg="mod">
          <ac:chgData name="게스트 사용자" userId="" providerId="Windows Live" clId="Web-{4F0399D9-1F0D-4023-B5B9-80CB22EBE9A2}" dt="2019-03-17T12:20:11.976" v="6" actId="1076"/>
          <ac:spMkLst>
            <pc:docMk/>
            <pc:sldMk cId="2972973623" sldId="302"/>
            <ac:spMk id="23" creationId="{3CE1F2E9-5E36-4639-85DF-3A31B7EB07AD}"/>
          </ac:spMkLst>
        </pc:spChg>
        <pc:spChg chg="mod">
          <ac:chgData name="게스트 사용자" userId="" providerId="Windows Live" clId="Web-{4F0399D9-1F0D-4023-B5B9-80CB22EBE9A2}" dt="2019-03-17T12:21:12.385" v="22" actId="20577"/>
          <ac:spMkLst>
            <pc:docMk/>
            <pc:sldMk cId="2972973623" sldId="302"/>
            <ac:spMk id="25" creationId="{7BB9180A-980E-4728-8D1B-BC1168BA415B}"/>
          </ac:spMkLst>
        </pc:spChg>
      </pc:sldChg>
      <pc:sldChg chg="modSp">
        <pc:chgData name="게스트 사용자" userId="" providerId="Windows Live" clId="Web-{4F0399D9-1F0D-4023-B5B9-80CB22EBE9A2}" dt="2019-03-17T12:22:08.012" v="37" actId="1076"/>
        <pc:sldMkLst>
          <pc:docMk/>
          <pc:sldMk cId="540369470" sldId="305"/>
        </pc:sldMkLst>
        <pc:spChg chg="mod">
          <ac:chgData name="게스트 사용자" userId="" providerId="Windows Live" clId="Web-{4F0399D9-1F0D-4023-B5B9-80CB22EBE9A2}" dt="2019-03-17T12:22:08.012" v="37" actId="1076"/>
          <ac:spMkLst>
            <pc:docMk/>
            <pc:sldMk cId="540369470" sldId="305"/>
            <ac:spMk id="6" creationId="{356AA6BF-D0AA-4F58-ADA5-74493D55E4D9}"/>
          </ac:spMkLst>
        </pc:spChg>
        <pc:spChg chg="mod">
          <ac:chgData name="게스트 사용자" userId="" providerId="Windows Live" clId="Web-{4F0399D9-1F0D-4023-B5B9-80CB22EBE9A2}" dt="2019-03-17T12:22:08.012" v="36" actId="1076"/>
          <ac:spMkLst>
            <pc:docMk/>
            <pc:sldMk cId="540369470" sldId="305"/>
            <ac:spMk id="17" creationId="{50FD7900-E15C-4A7E-9455-F491D8D2D6DF}"/>
          </ac:spMkLst>
        </pc:spChg>
        <pc:spChg chg="mod">
          <ac:chgData name="게스트 사용자" userId="" providerId="Windows Live" clId="Web-{4F0399D9-1F0D-4023-B5B9-80CB22EBE9A2}" dt="2019-03-17T12:21:44.386" v="25" actId="1076"/>
          <ac:spMkLst>
            <pc:docMk/>
            <pc:sldMk cId="540369470" sldId="305"/>
            <ac:spMk id="20" creationId="{9D3D0425-B1E1-4E96-865D-89AB07837BAF}"/>
          </ac:spMkLst>
        </pc:spChg>
        <pc:picChg chg="mod">
          <ac:chgData name="게스트 사용자" userId="" providerId="Windows Live" clId="Web-{4F0399D9-1F0D-4023-B5B9-80CB22EBE9A2}" dt="2019-03-17T12:22:07.996" v="35" actId="1076"/>
          <ac:picMkLst>
            <pc:docMk/>
            <pc:sldMk cId="540369470" sldId="305"/>
            <ac:picMk id="3" creationId="{E8A267A8-2379-4F5C-81D9-B191F1C2F8E2}"/>
          </ac:picMkLst>
        </pc:picChg>
        <pc:picChg chg="mod">
          <ac:chgData name="게스트 사용자" userId="" providerId="Windows Live" clId="Web-{4F0399D9-1F0D-4023-B5B9-80CB22EBE9A2}" dt="2019-03-17T12:22:07.965" v="34" actId="1076"/>
          <ac:picMkLst>
            <pc:docMk/>
            <pc:sldMk cId="540369470" sldId="305"/>
            <ac:picMk id="5" creationId="{2AE64A6F-30E5-48D1-A583-5248167C1EA7}"/>
          </ac:picMkLst>
        </pc:picChg>
      </pc:sldChg>
      <pc:sldChg chg="addSp delSp modSp">
        <pc:chgData name="게스트 사용자" userId="" providerId="Windows Live" clId="Web-{4F0399D9-1F0D-4023-B5B9-80CB22EBE9A2}" dt="2019-03-17T12:28:34.556" v="98"/>
        <pc:sldMkLst>
          <pc:docMk/>
          <pc:sldMk cId="3886961086" sldId="307"/>
        </pc:sldMkLst>
        <pc:spChg chg="add del mod">
          <ac:chgData name="게스트 사용자" userId="" providerId="Windows Live" clId="Web-{4F0399D9-1F0D-4023-B5B9-80CB22EBE9A2}" dt="2019-03-17T12:25:37.441" v="96"/>
          <ac:spMkLst>
            <pc:docMk/>
            <pc:sldMk cId="3886961086" sldId="307"/>
            <ac:spMk id="5" creationId="{2810475B-915E-47EF-8B53-0415487C3C59}"/>
          </ac:spMkLst>
        </pc:spChg>
        <pc:picChg chg="del mod">
          <ac:chgData name="게스트 사용자" userId="" providerId="Windows Live" clId="Web-{4F0399D9-1F0D-4023-B5B9-80CB22EBE9A2}" dt="2019-03-17T12:28:34.556" v="98"/>
          <ac:picMkLst>
            <pc:docMk/>
            <pc:sldMk cId="3886961086" sldId="307"/>
            <ac:picMk id="7" creationId="{C51FDD9B-5419-4EE7-9363-0F627DDEEF6F}"/>
          </ac:picMkLst>
        </pc:picChg>
        <pc:picChg chg="mod">
          <ac:chgData name="게스트 사용자" userId="" providerId="Windows Live" clId="Web-{4F0399D9-1F0D-4023-B5B9-80CB22EBE9A2}" dt="2019-03-17T12:25:33.706" v="95" actId="14100"/>
          <ac:picMkLst>
            <pc:docMk/>
            <pc:sldMk cId="3886961086" sldId="307"/>
            <ac:picMk id="9" creationId="{36324DDA-5637-44AC-BF9A-67C8D45D4B9E}"/>
          </ac:picMkLst>
        </pc:picChg>
      </pc:sldChg>
    </pc:docChg>
  </pc:docChgLst>
  <pc:docChgLst>
    <pc:chgData name="게스트 사용자" providerId="Windows Live" clId="Web-{9B2B9CD0-489D-4132-976A-7E3656C1BC26}"/>
    <pc:docChg chg="modSld modMainMaster">
      <pc:chgData name="게스트 사용자" userId="" providerId="Windows Live" clId="Web-{9B2B9CD0-489D-4132-976A-7E3656C1BC26}" dt="2019-03-17T12:33:35.145" v="3"/>
      <pc:docMkLst>
        <pc:docMk/>
      </pc:docMkLst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2340747260" sldId="259"/>
        </pc:sldMkLst>
      </pc:sldChg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3106341154" sldId="266"/>
        </pc:sldMkLst>
      </pc:sldChg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3745790704" sldId="267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2842866249" sldId="294"/>
        </pc:sldMkLst>
      </pc:sldChg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3048740613" sldId="296"/>
        </pc:sldMkLst>
      </pc:sldChg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3070466734" sldId="301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2972973623" sldId="302"/>
        </pc:sldMkLst>
      </pc:sldChg>
      <pc:sldChg chg="mod setBg">
        <pc:chgData name="게스트 사용자" userId="" providerId="Windows Live" clId="Web-{9B2B9CD0-489D-4132-976A-7E3656C1BC26}" dt="2019-03-17T12:33:35.145" v="3"/>
        <pc:sldMkLst>
          <pc:docMk/>
          <pc:sldMk cId="4222832299" sldId="303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4032597403" sldId="304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540369470" sldId="305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3232294027" sldId="306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3886961086" sldId="307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3117180272" sldId="308"/>
        </pc:sldMkLst>
      </pc:sldChg>
      <pc:sldMasterChg chg="mod setBg modSldLayout">
        <pc:chgData name="게스트 사용자" userId="" providerId="Windows Live" clId="Web-{9B2B9CD0-489D-4132-976A-7E3656C1BC26}" dt="2019-03-17T12:33:35.145" v="3"/>
        <pc:sldMasterMkLst>
          <pc:docMk/>
          <pc:sldMasterMk cId="2625045218" sldId="2147483708"/>
        </pc:sldMasterMkLst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800255607" sldId="2147483709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3621123717" sldId="2147483710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207209460" sldId="2147483711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730356993" sldId="2147483712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659360099" sldId="2147483713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733168091" sldId="2147483714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580417558" sldId="2147483715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2579879113" sldId="2147483716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70314508" sldId="2147483717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4266520162" sldId="2147483718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2037156709" sldId="2147483719"/>
          </pc:sldLayoutMkLst>
        </pc:sldLayoutChg>
      </pc:sldMasterChg>
    </pc:docChg>
  </pc:docChgLst>
  <pc:docChgLst>
    <pc:chgData name="게스트 사용자" providerId="Windows Live" clId="Web-{160262F4-0A74-4E2D-A724-7C6BD9C4D9C3}"/>
    <pc:docChg chg="addSld delSld modSld sldOrd">
      <pc:chgData name="게스트 사용자" userId="" providerId="Windows Live" clId="Web-{160262F4-0A74-4E2D-A724-7C6BD9C4D9C3}" dt="2019-03-17T12:31:58.431" v="101" actId="1076"/>
      <pc:docMkLst>
        <pc:docMk/>
      </pc:docMkLst>
      <pc:sldChg chg="add del replId">
        <pc:chgData name="게스트 사용자" userId="" providerId="Windows Live" clId="Web-{160262F4-0A74-4E2D-A724-7C6BD9C4D9C3}" dt="2019-03-17T12:22:26.438" v="3"/>
        <pc:sldMkLst>
          <pc:docMk/>
          <pc:sldMk cId="710806050" sldId="307"/>
        </pc:sldMkLst>
      </pc:sldChg>
      <pc:sldChg chg="addSp delSp modSp add ord replId">
        <pc:chgData name="게스트 사용자" userId="" providerId="Windows Live" clId="Web-{160262F4-0A74-4E2D-A724-7C6BD9C4D9C3}" dt="2019-03-17T12:31:58.431" v="101" actId="1076"/>
        <pc:sldMkLst>
          <pc:docMk/>
          <pc:sldMk cId="3886961086" sldId="307"/>
        </pc:sldMkLst>
        <pc:spChg chg="add del mod">
          <ac:chgData name="게스트 사용자" userId="" providerId="Windows Live" clId="Web-{160262F4-0A74-4E2D-A724-7C6BD9C4D9C3}" dt="2019-03-17T12:23:28.707" v="23"/>
          <ac:spMkLst>
            <pc:docMk/>
            <pc:sldMk cId="3886961086" sldId="307"/>
            <ac:spMk id="2" creationId="{80B33971-0754-4B4C-BB9B-1083F5FB37FD}"/>
          </ac:spMkLst>
        </pc:spChg>
        <pc:spChg chg="add mod">
          <ac:chgData name="게스트 사용자" userId="" providerId="Windows Live" clId="Web-{160262F4-0A74-4E2D-A724-7C6BD9C4D9C3}" dt="2019-03-17T12:29:56.270" v="85" actId="20577"/>
          <ac:spMkLst>
            <pc:docMk/>
            <pc:sldMk cId="3886961086" sldId="307"/>
            <ac:spMk id="3" creationId="{82E0CEB2-F0C8-493D-9D98-42850D78EEEC}"/>
          </ac:spMkLst>
        </pc:spChg>
        <pc:spChg chg="add del mod">
          <ac:chgData name="게스트 사용자" userId="" providerId="Windows Live" clId="Web-{160262F4-0A74-4E2D-A724-7C6BD9C4D9C3}" dt="2019-03-17T12:24:53.319" v="39"/>
          <ac:spMkLst>
            <pc:docMk/>
            <pc:sldMk cId="3886961086" sldId="307"/>
            <ac:spMk id="6" creationId="{3976D3E4-7E21-4D3A-B035-3473EF61C5BF}"/>
          </ac:spMkLst>
        </pc:spChg>
        <pc:spChg chg="mod">
          <ac:chgData name="게스트 사용자" userId="" providerId="Windows Live" clId="Web-{160262F4-0A74-4E2D-A724-7C6BD9C4D9C3}" dt="2019-03-17T12:22:33.782" v="8" actId="20577"/>
          <ac:spMkLst>
            <pc:docMk/>
            <pc:sldMk cId="3886961086" sldId="307"/>
            <ac:spMk id="14" creationId="{00000000-0000-0000-0000-000000000000}"/>
          </ac:spMkLst>
        </pc:spChg>
        <pc:spChg chg="add del mod">
          <ac:chgData name="게스트 사용자" userId="" providerId="Windows Live" clId="Web-{160262F4-0A74-4E2D-A724-7C6BD9C4D9C3}" dt="2019-03-17T12:29:00.517" v="64"/>
          <ac:spMkLst>
            <pc:docMk/>
            <pc:sldMk cId="3886961086" sldId="307"/>
            <ac:spMk id="20" creationId="{88A94885-F94C-4244-A980-3C19C83EAA18}"/>
          </ac:spMkLst>
        </pc:spChg>
        <pc:spChg chg="del">
          <ac:chgData name="게스트 사용자" userId="" providerId="Windows Live" clId="Web-{160262F4-0A74-4E2D-A724-7C6BD9C4D9C3}" dt="2019-03-17T12:23:40.363" v="28"/>
          <ac:spMkLst>
            <pc:docMk/>
            <pc:sldMk cId="3886961086" sldId="307"/>
            <ac:spMk id="21" creationId="{7BF32D28-7530-4150-8E91-AD2280902648}"/>
          </ac:spMkLst>
        </pc:spChg>
        <pc:spChg chg="del mod">
          <ac:chgData name="게스트 사용자" userId="" providerId="Windows Live" clId="Web-{160262F4-0A74-4E2D-A724-7C6BD9C4D9C3}" dt="2019-03-17T12:23:44.598" v="33"/>
          <ac:spMkLst>
            <pc:docMk/>
            <pc:sldMk cId="3886961086" sldId="307"/>
            <ac:spMk id="23" creationId="{3CE1F2E9-5E36-4639-85DF-3A31B7EB07AD}"/>
          </ac:spMkLst>
        </pc:spChg>
        <pc:spChg chg="del">
          <ac:chgData name="게스트 사용자" userId="" providerId="Windows Live" clId="Web-{160262F4-0A74-4E2D-A724-7C6BD9C4D9C3}" dt="2019-03-17T12:23:43.176" v="32"/>
          <ac:spMkLst>
            <pc:docMk/>
            <pc:sldMk cId="3886961086" sldId="307"/>
            <ac:spMk id="25" creationId="{7BB9180A-980E-4728-8D1B-BC1168BA415B}"/>
          </ac:spMkLst>
        </pc:spChg>
        <pc:grpChg chg="add del mod">
          <ac:chgData name="게스트 사용자" userId="" providerId="Windows Live" clId="Web-{160262F4-0A74-4E2D-A724-7C6BD9C4D9C3}" dt="2019-03-17T12:23:36.285" v="26"/>
          <ac:grpSpMkLst>
            <pc:docMk/>
            <pc:sldMk cId="3886961086" sldId="307"/>
            <ac:grpSpMk id="15" creationId="{00000000-0000-0000-0000-000000000000}"/>
          </ac:grpSpMkLst>
        </pc:grpChg>
        <pc:picChg chg="add del mod">
          <ac:chgData name="게스트 사용자" userId="" providerId="Windows Live" clId="Web-{160262F4-0A74-4E2D-A724-7C6BD9C4D9C3}" dt="2019-03-17T12:29:48.144" v="70"/>
          <ac:picMkLst>
            <pc:docMk/>
            <pc:sldMk cId="3886961086" sldId="307"/>
            <ac:picMk id="4" creationId="{26D065B0-5FA2-4286-BEA5-38C05A540784}"/>
          </ac:picMkLst>
        </pc:picChg>
        <pc:picChg chg="add del mod">
          <ac:chgData name="게스트 사용자" userId="" providerId="Windows Live" clId="Web-{160262F4-0A74-4E2D-A724-7C6BD9C4D9C3}" dt="2019-03-17T12:25:38.571" v="53" actId="1076"/>
          <ac:picMkLst>
            <pc:docMk/>
            <pc:sldMk cId="3886961086" sldId="307"/>
            <ac:picMk id="7" creationId="{C51FDD9B-5419-4EE7-9363-0F627DDEEF6F}"/>
          </ac:picMkLst>
        </pc:picChg>
        <pc:picChg chg="add del mod">
          <ac:chgData name="게스트 사용자" userId="" providerId="Windows Live" clId="Web-{160262F4-0A74-4E2D-A724-7C6BD9C4D9C3}" dt="2019-03-17T12:28:56.173" v="61"/>
          <ac:picMkLst>
            <pc:docMk/>
            <pc:sldMk cId="3886961086" sldId="307"/>
            <ac:picMk id="9" creationId="{36324DDA-5637-44AC-BF9A-67C8D45D4B9E}"/>
          </ac:picMkLst>
        </pc:picChg>
        <pc:picChg chg="add del mod">
          <ac:chgData name="게스트 사용자" userId="" providerId="Windows Live" clId="Web-{160262F4-0A74-4E2D-A724-7C6BD9C4D9C3}" dt="2019-03-17T12:29:50.488" v="72"/>
          <ac:picMkLst>
            <pc:docMk/>
            <pc:sldMk cId="3886961086" sldId="307"/>
            <ac:picMk id="11" creationId="{ADA0207A-F79A-4416-BD2A-D9CF072833F3}"/>
          </ac:picMkLst>
        </pc:picChg>
        <pc:picChg chg="add del mod">
          <ac:chgData name="게스트 사용자" userId="" providerId="Windows Live" clId="Web-{160262F4-0A74-4E2D-A724-7C6BD9C4D9C3}" dt="2019-03-17T12:29:51.863" v="73"/>
          <ac:picMkLst>
            <pc:docMk/>
            <pc:sldMk cId="3886961086" sldId="307"/>
            <ac:picMk id="22" creationId="{35807B47-3492-485F-8E5E-F4D1D70CA0AC}"/>
          </ac:picMkLst>
        </pc:picChg>
        <pc:picChg chg="add mod">
          <ac:chgData name="게스트 사용자" userId="" providerId="Windows Live" clId="Web-{160262F4-0A74-4E2D-A724-7C6BD9C4D9C3}" dt="2019-03-17T12:31:58.431" v="101" actId="1076"/>
          <ac:picMkLst>
            <pc:docMk/>
            <pc:sldMk cId="3886961086" sldId="307"/>
            <ac:picMk id="26" creationId="{E53F8CFF-AB88-4976-870D-320A8E4365E2}"/>
          </ac:picMkLst>
        </pc:picChg>
      </pc:sldChg>
      <pc:sldChg chg="add del replId">
        <pc:chgData name="게스트 사용자" userId="" providerId="Windows Live" clId="Web-{160262F4-0A74-4E2D-A724-7C6BD9C4D9C3}" dt="2019-03-17T12:22:20.329" v="2"/>
        <pc:sldMkLst>
          <pc:docMk/>
          <pc:sldMk cId="362913833" sldId="308"/>
        </pc:sldMkLst>
      </pc:sldChg>
      <pc:sldChg chg="addSp delSp modSp add replId">
        <pc:chgData name="게스트 사용자" userId="" providerId="Windows Live" clId="Web-{160262F4-0A74-4E2D-A724-7C6BD9C4D9C3}" dt="2019-03-17T12:30:57.538" v="93" actId="14100"/>
        <pc:sldMkLst>
          <pc:docMk/>
          <pc:sldMk cId="3117180272" sldId="308"/>
        </pc:sldMkLst>
        <pc:picChg chg="add mod">
          <ac:chgData name="게스트 사용자" userId="" providerId="Windows Live" clId="Web-{160262F4-0A74-4E2D-A724-7C6BD9C4D9C3}" dt="2019-03-17T12:30:50.506" v="91" actId="14100"/>
          <ac:picMkLst>
            <pc:docMk/>
            <pc:sldMk cId="3117180272" sldId="308"/>
            <ac:picMk id="2" creationId="{DF525803-73E3-4D35-94FB-12E4D44205F0}"/>
          </ac:picMkLst>
        </pc:picChg>
        <pc:picChg chg="mod">
          <ac:chgData name="게스트 사용자" userId="" providerId="Windows Live" clId="Web-{160262F4-0A74-4E2D-A724-7C6BD9C4D9C3}" dt="2019-03-17T12:30:57.538" v="93" actId="14100"/>
          <ac:picMkLst>
            <pc:docMk/>
            <pc:sldMk cId="3117180272" sldId="308"/>
            <ac:picMk id="4" creationId="{26D065B0-5FA2-4286-BEA5-38C05A540784}"/>
          </ac:picMkLst>
        </pc:picChg>
        <pc:picChg chg="del">
          <ac:chgData name="게스트 사용자" userId="" providerId="Windows Live" clId="Web-{160262F4-0A74-4E2D-A724-7C6BD9C4D9C3}" dt="2019-03-17T12:30:35.506" v="87"/>
          <ac:picMkLst>
            <pc:docMk/>
            <pc:sldMk cId="3117180272" sldId="308"/>
            <ac:picMk id="22" creationId="{35807B47-3492-485F-8E5E-F4D1D70CA0A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2019-03-17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078" y="1441315"/>
            <a:ext cx="957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pc="-30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8000" b="1" spc="-300">
                <a:solidFill>
                  <a:schemeClr val="accent1">
                    <a:alpha val="70000"/>
                  </a:schemeClr>
                </a:solidFill>
              </a:rPr>
              <a:t>Capstone Design</a:t>
            </a:r>
            <a:endParaRPr lang="ko-KR" altLang="en-US" sz="8000" b="1" spc="-30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F7808-9ABA-48C1-8758-55A12152E852}"/>
              </a:ext>
            </a:extLst>
          </p:cNvPr>
          <p:cNvSpPr txBox="1"/>
          <p:nvPr/>
        </p:nvSpPr>
        <p:spPr>
          <a:xfrm>
            <a:off x="4304145" y="3939357"/>
            <a:ext cx="1651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20163704</a:t>
            </a:r>
          </a:p>
          <a:p>
            <a:pPr algn="ctr"/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20161344</a:t>
            </a:r>
          </a:p>
          <a:p>
            <a:pPr algn="ctr"/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20164245 </a:t>
            </a:r>
            <a:endParaRPr lang="ko-KR" altLang="en-US" sz="3000" spc="-3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E7BC-18C0-4C6C-9BDD-56AB827C642B}"/>
              </a:ext>
            </a:extLst>
          </p:cNvPr>
          <p:cNvSpPr txBox="1"/>
          <p:nvPr/>
        </p:nvSpPr>
        <p:spPr>
          <a:xfrm>
            <a:off x="6095997" y="393935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Park </a:t>
            </a:r>
            <a:r>
              <a:rPr lang="en-US" altLang="ko-KR" sz="3000" spc="-300" err="1">
                <a:solidFill>
                  <a:schemeClr val="tx1">
                    <a:alpha val="70000"/>
                  </a:schemeClr>
                </a:solidFill>
              </a:rPr>
              <a:t>JuHyeon</a:t>
            </a:r>
            <a:endParaRPr lang="en-US" altLang="ko-KR" sz="3000" spc="-30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err="1">
                <a:solidFill>
                  <a:schemeClr val="tx1">
                    <a:alpha val="70000"/>
                  </a:schemeClr>
                </a:solidFill>
              </a:rPr>
              <a:t>Heo</a:t>
            </a:r>
            <a:r>
              <a:rPr lang="ko-KR" altLang="en-US" sz="3000" spc="-30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spc="-300" err="1">
                <a:solidFill>
                  <a:schemeClr val="tx1">
                    <a:alpha val="70000"/>
                  </a:schemeClr>
                </a:solidFill>
              </a:rPr>
              <a:t>JeongWoo</a:t>
            </a:r>
            <a:endParaRPr lang="en-US" altLang="ko-KR" sz="3000" spc="-30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Hong Jin</a:t>
            </a:r>
            <a:endParaRPr lang="ko-KR" altLang="en-US" sz="3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8A01-C083-4420-9CDC-4E78F2EDA118}"/>
              </a:ext>
            </a:extLst>
          </p:cNvPr>
          <p:cNvSpPr txBox="1"/>
          <p:nvPr/>
        </p:nvSpPr>
        <p:spPr>
          <a:xfrm>
            <a:off x="5312803" y="3396904"/>
            <a:ext cx="2761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chemeClr val="bg2">
                    <a:lumMod val="50000"/>
                  </a:schemeClr>
                </a:solidFill>
              </a:rPr>
              <a:t>Team 3</a:t>
            </a:r>
            <a:endParaRPr lang="ko-KR" altLang="en-US" sz="30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3.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9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261238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Total 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6" name="그림 26" descr="텍스트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E53F8CFF-AB88-4976-870D-320A8E436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340" y="1249196"/>
            <a:ext cx="8058837" cy="51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6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4" name="그림 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26D065B0-5FA2-4286-BEA5-38C05A54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33499"/>
            <a:ext cx="4074405" cy="4883508"/>
          </a:xfrm>
          <a:prstGeom prst="rect">
            <a:avLst/>
          </a:prstGeom>
        </p:spPr>
      </p:pic>
      <p:pic>
        <p:nvPicPr>
          <p:cNvPr id="11" name="그림 16" descr="텍스트, 낱말맞추기게임이(가) 표시된 사진&#10;&#10;높은 신뢰도로 생성된 설명">
            <a:extLst>
              <a:ext uri="{FF2B5EF4-FFF2-40B4-BE49-F238E27FC236}">
                <a16:creationId xmlns:a16="http://schemas.microsoft.com/office/drawing/2014/main" id="{ADA0207A-F79A-4416-BD2A-D9CF07283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25" y="1537417"/>
            <a:ext cx="3854067" cy="4838946"/>
          </a:xfrm>
          <a:prstGeom prst="rect">
            <a:avLst/>
          </a:prstGeom>
        </p:spPr>
      </p:pic>
      <p:pic>
        <p:nvPicPr>
          <p:cNvPr id="2" name="그림 4">
            <a:extLst>
              <a:ext uri="{FF2B5EF4-FFF2-40B4-BE49-F238E27FC236}">
                <a16:creationId xmlns:a16="http://schemas.microsoft.com/office/drawing/2014/main" id="{DF525803-73E3-4D35-94FB-12E4D4420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617" y="1537739"/>
            <a:ext cx="3835706" cy="483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8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4.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Q&amp;A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9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91FEA1-2AA8-4A07-AA8B-516B976961CD}"/>
              </a:ext>
            </a:extLst>
          </p:cNvPr>
          <p:cNvSpPr txBox="1"/>
          <p:nvPr/>
        </p:nvSpPr>
        <p:spPr>
          <a:xfrm>
            <a:off x="1712100" y="1500659"/>
            <a:ext cx="5847978" cy="4475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Feedback</a:t>
            </a:r>
          </a:p>
          <a:p>
            <a:endParaRPr lang="en-US" altLang="ko-KR" sz="2500" spc="-15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Model</a:t>
            </a:r>
          </a:p>
          <a:p>
            <a:endParaRPr lang="en-US" altLang="ko-KR" sz="2500" spc="-15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schedule</a:t>
            </a:r>
          </a:p>
          <a:p>
            <a:endParaRPr lang="en-US" altLang="ko-KR" sz="2500" spc="-15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Q&amp;A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AF94A-FD8D-41ED-B054-255DBBCC65C3}"/>
              </a:ext>
            </a:extLst>
          </p:cNvPr>
          <p:cNvSpPr txBox="1"/>
          <p:nvPr/>
        </p:nvSpPr>
        <p:spPr>
          <a:xfrm>
            <a:off x="1258918" y="1500659"/>
            <a:ext cx="453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1.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7A37-A9BF-4414-AA6E-FF2A20DFFCDE}"/>
              </a:ext>
            </a:extLst>
          </p:cNvPr>
          <p:cNvSpPr txBox="1"/>
          <p:nvPr/>
        </p:nvSpPr>
        <p:spPr>
          <a:xfrm>
            <a:off x="1258917" y="2276658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2.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00C608-2EBC-413A-9575-1A966ABE2ADC}"/>
              </a:ext>
            </a:extLst>
          </p:cNvPr>
          <p:cNvSpPr txBox="1"/>
          <p:nvPr/>
        </p:nvSpPr>
        <p:spPr>
          <a:xfrm>
            <a:off x="1234413" y="3025175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3.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4B43B-6291-4C9E-AA60-FD65D73CE87D}"/>
              </a:ext>
            </a:extLst>
          </p:cNvPr>
          <p:cNvSpPr txBox="1"/>
          <p:nvPr/>
        </p:nvSpPr>
        <p:spPr>
          <a:xfrm>
            <a:off x="1234413" y="3773692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4.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1.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69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Q&amp;A Feedback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789546" cy="660429"/>
            <a:chOff x="1188881" y="351819"/>
            <a:chExt cx="278954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Q&amp;A Feedback	</a:t>
              </a:r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7895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/>
                <a:t>PowerPoint Function</a:t>
              </a:r>
              <a:endParaRPr lang="ko-KR" altLang="en-US" sz="22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608604" y="1194090"/>
            <a:ext cx="1000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2"/>
                </a:solidFill>
              </a:rPr>
              <a:t>MS PowerPoint offers </a:t>
            </a:r>
            <a:r>
              <a:rPr lang="en-US" altLang="ko-KR" sz="3200"/>
              <a:t>‘</a:t>
            </a:r>
            <a:r>
              <a:rPr lang="en-US" altLang="ko-KR" sz="3200">
                <a:solidFill>
                  <a:srgbClr val="FF0000"/>
                </a:solidFill>
              </a:rPr>
              <a:t>background remove</a:t>
            </a:r>
            <a:r>
              <a:rPr lang="en-US" altLang="ko-KR" sz="3200"/>
              <a:t>’</a:t>
            </a:r>
            <a:r>
              <a:rPr lang="en-US" altLang="ko-KR" sz="3200">
                <a:solidFill>
                  <a:srgbClr val="FF0000"/>
                </a:solidFill>
              </a:rPr>
              <a:t> </a:t>
            </a:r>
            <a:r>
              <a:rPr lang="en-US" altLang="ko-KR" sz="3200">
                <a:solidFill>
                  <a:schemeClr val="tx2"/>
                </a:solidFill>
              </a:rPr>
              <a:t>function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98D84B-DF86-4F00-91A5-0FCBFD40A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6" y="2008407"/>
            <a:ext cx="4762500" cy="35718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ECCC04-E6A4-44A4-B273-2B0F7EAB9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84" y="2008407"/>
            <a:ext cx="4762500" cy="3571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2714447-F625-470E-8233-631447DAB28E}"/>
              </a:ext>
            </a:extLst>
          </p:cNvPr>
          <p:cNvSpPr txBox="1"/>
          <p:nvPr/>
        </p:nvSpPr>
        <p:spPr>
          <a:xfrm>
            <a:off x="2372103" y="5708812"/>
            <a:ext cx="1681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chemeClr val="tx2"/>
                </a:solidFill>
              </a:rPr>
              <a:t>Original 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823585-13AF-45EF-BD2C-F08C7CC26119}"/>
              </a:ext>
            </a:extLst>
          </p:cNvPr>
          <p:cNvSpPr txBox="1"/>
          <p:nvPr/>
        </p:nvSpPr>
        <p:spPr>
          <a:xfrm>
            <a:off x="6976673" y="5736354"/>
            <a:ext cx="3688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>
                <a:solidFill>
                  <a:schemeClr val="tx2"/>
                </a:solidFill>
              </a:rPr>
              <a:t>After applying background remove  </a:t>
            </a:r>
          </a:p>
        </p:txBody>
      </p:sp>
    </p:spTree>
    <p:extLst>
      <p:ext uri="{BB962C8B-B14F-4D97-AF65-F5344CB8AC3E}">
        <p14:creationId xmlns:p14="http://schemas.microsoft.com/office/powerpoint/2010/main" val="307046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2" y="2096689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5000" b="1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18024" cy="660429"/>
            <a:chOff x="1188881" y="351819"/>
            <a:chExt cx="2618024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218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Q&amp;A Feedback</a:t>
              </a:r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180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/>
                <a:t>Background Burner</a:t>
              </a:r>
              <a:endParaRPr lang="ko-KR" altLang="en-US" sz="22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5346028" y="3739010"/>
            <a:ext cx="1661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tx2"/>
                </a:solidFill>
              </a:rPr>
              <a:t>Automatic removal</a:t>
            </a:r>
            <a:endParaRPr lang="ko-KR" altLang="en-US" sz="1100" b="1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2D223-2AE8-47C0-8415-4F162779A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30" y="2125858"/>
            <a:ext cx="3570134" cy="26776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264D2F-90B4-4401-BBBD-D6691E796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654" y="1048971"/>
            <a:ext cx="5729250" cy="26832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51BA29-2C29-4F54-AA1E-E0EBCE904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654" y="4033723"/>
            <a:ext cx="3036815" cy="2520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27F56D-B9A3-4412-B97C-9CA9095789A5}"/>
              </a:ext>
            </a:extLst>
          </p:cNvPr>
          <p:cNvSpPr txBox="1"/>
          <p:nvPr/>
        </p:nvSpPr>
        <p:spPr>
          <a:xfrm>
            <a:off x="5428654" y="6532605"/>
            <a:ext cx="1661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tx2"/>
                </a:solidFill>
              </a:rPr>
              <a:t>Manual removal</a:t>
            </a:r>
            <a:endParaRPr lang="ko-KR" altLang="en-US" sz="11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2.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875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Deep</a:t>
            </a: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Learning</a:t>
            </a:r>
            <a:r>
              <a:rPr lang="ko-KR" altLang="en-US" sz="3200" spc="-15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Model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4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140056" cy="660429"/>
            <a:chOff x="1188881" y="351819"/>
            <a:chExt cx="114005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01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Model</a:t>
              </a:r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1400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/>
                <a:t>DEXTR</a:t>
              </a:r>
              <a:endParaRPr lang="ko-KR" altLang="en-US" sz="22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F32D28-7530-4150-8E91-AD2280902648}"/>
              </a:ext>
            </a:extLst>
          </p:cNvPr>
          <p:cNvSpPr txBox="1"/>
          <p:nvPr/>
        </p:nvSpPr>
        <p:spPr>
          <a:xfrm>
            <a:off x="628178" y="2583307"/>
            <a:ext cx="1140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</a:rPr>
              <a:t>The paper that proposed the</a:t>
            </a:r>
            <a:r>
              <a:rPr lang="ko-KR" altLang="en-US" sz="3200">
                <a:solidFill>
                  <a:schemeClr val="tx2"/>
                </a:solidFill>
              </a:rPr>
              <a:t> </a:t>
            </a:r>
            <a:r>
              <a:rPr lang="en-US" altLang="ko-KR" sz="3200">
                <a:solidFill>
                  <a:schemeClr val="tx2"/>
                </a:solidFill>
              </a:rPr>
              <a:t>basic</a:t>
            </a:r>
            <a:r>
              <a:rPr lang="ko-KR" altLang="en-US" sz="3200">
                <a:solidFill>
                  <a:schemeClr val="tx2"/>
                </a:solidFill>
              </a:rPr>
              <a:t> </a:t>
            </a:r>
            <a:r>
              <a:rPr lang="en-US" altLang="ko-KR" sz="3200">
                <a:solidFill>
                  <a:schemeClr val="tx2"/>
                </a:solidFill>
              </a:rPr>
              <a:t>function</a:t>
            </a:r>
            <a:r>
              <a:rPr lang="ko-KR" altLang="en-US" sz="3200">
                <a:solidFill>
                  <a:schemeClr val="tx2"/>
                </a:solidFill>
              </a:rPr>
              <a:t> </a:t>
            </a:r>
            <a:r>
              <a:rPr lang="en-US" altLang="ko-KR" sz="3200">
                <a:solidFill>
                  <a:schemeClr val="tx2"/>
                </a:solidFill>
              </a:rPr>
              <a:t>of</a:t>
            </a:r>
            <a:r>
              <a:rPr lang="ko-KR" altLang="en-US" sz="3200">
                <a:solidFill>
                  <a:schemeClr val="tx2"/>
                </a:solidFill>
              </a:rPr>
              <a:t> </a:t>
            </a:r>
            <a:r>
              <a:rPr lang="en-US" altLang="ko-KR" sz="3200">
                <a:solidFill>
                  <a:schemeClr val="tx2"/>
                </a:solidFill>
              </a:rPr>
              <a:t>our</a:t>
            </a:r>
            <a:r>
              <a:rPr lang="ko-KR" altLang="en-US" sz="3200">
                <a:solidFill>
                  <a:schemeClr val="tx2"/>
                </a:solidFill>
              </a:rPr>
              <a:t> </a:t>
            </a:r>
            <a:r>
              <a:rPr lang="en-US" altLang="ko-KR" sz="3200">
                <a:solidFill>
                  <a:schemeClr val="tx2"/>
                </a:solidFill>
              </a:rPr>
              <a:t>program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1BC4F-E4BD-41AA-B393-836C3F5DA21A}"/>
              </a:ext>
            </a:extLst>
          </p:cNvPr>
          <p:cNvSpPr txBox="1"/>
          <p:nvPr/>
        </p:nvSpPr>
        <p:spPr>
          <a:xfrm>
            <a:off x="366479" y="5147521"/>
            <a:ext cx="11084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2"/>
                </a:solidFill>
              </a:rPr>
              <a:t>DeepLab-v2(CNN ResNet-101) + </a:t>
            </a:r>
            <a:r>
              <a:rPr lang="en-US" altLang="ko-KR" sz="3200" err="1">
                <a:solidFill>
                  <a:schemeClr val="tx2"/>
                </a:solidFill>
              </a:rPr>
              <a:t>PSPNet</a:t>
            </a:r>
            <a:endParaRPr lang="en-US" altLang="ko-KR" sz="320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841D5-8E5B-45BE-89EF-A6A7FD31F3FA}"/>
              </a:ext>
            </a:extLst>
          </p:cNvPr>
          <p:cNvSpPr txBox="1"/>
          <p:nvPr/>
        </p:nvSpPr>
        <p:spPr>
          <a:xfrm>
            <a:off x="3065954" y="1644367"/>
            <a:ext cx="56855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>
                <a:solidFill>
                  <a:schemeClr val="tx2"/>
                </a:solidFill>
              </a:rPr>
              <a:t>Deep Extreme Cut</a:t>
            </a:r>
            <a:endParaRPr lang="ko-KR" altLang="en-US" sz="5000" b="1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E8E63-FD26-4C7D-908F-618E51307478}"/>
              </a:ext>
            </a:extLst>
          </p:cNvPr>
          <p:cNvSpPr txBox="1"/>
          <p:nvPr/>
        </p:nvSpPr>
        <p:spPr>
          <a:xfrm>
            <a:off x="3026988" y="3994433"/>
            <a:ext cx="615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chemeClr val="tx2"/>
                </a:solidFill>
              </a:rPr>
              <a:t>Base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2283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140056" cy="660429"/>
            <a:chOff x="1188881" y="351819"/>
            <a:chExt cx="114005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01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Model</a:t>
              </a:r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1400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/>
                <a:t>DEXTR</a:t>
              </a:r>
              <a:endParaRPr lang="ko-KR" altLang="en-US" sz="220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AE64A6F-30E5-48D1-A583-5248167C1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14" y="2475515"/>
            <a:ext cx="4167575" cy="3125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AA6BF-D0AA-4F58-ADA5-74493D55E4D9}"/>
              </a:ext>
            </a:extLst>
          </p:cNvPr>
          <p:cNvSpPr txBox="1"/>
          <p:nvPr/>
        </p:nvSpPr>
        <p:spPr>
          <a:xfrm>
            <a:off x="7520560" y="5683823"/>
            <a:ext cx="2617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DEXTR</a:t>
            </a:r>
            <a:r>
              <a:rPr lang="ko-KR" altLang="en-US" sz="1500"/>
              <a:t> </a:t>
            </a:r>
            <a:r>
              <a:rPr lang="en-US" altLang="ko-KR" sz="1500"/>
              <a:t>demo</a:t>
            </a:r>
            <a:r>
              <a:rPr lang="ko-KR" altLang="en-US" sz="1500"/>
              <a:t> </a:t>
            </a:r>
            <a:r>
              <a:rPr lang="en-US" altLang="ko-KR" sz="1500"/>
              <a:t>result image</a:t>
            </a:r>
            <a:endParaRPr lang="ko-KR" altLang="en-US" sz="15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FD7900-E15C-4A7E-9455-F491D8D2D6DF}"/>
              </a:ext>
            </a:extLst>
          </p:cNvPr>
          <p:cNvSpPr txBox="1"/>
          <p:nvPr/>
        </p:nvSpPr>
        <p:spPr>
          <a:xfrm>
            <a:off x="2721167" y="5683823"/>
            <a:ext cx="26173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Original Image</a:t>
            </a:r>
            <a:endParaRPr lang="ko-KR" altLang="en-US" sz="15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A267A8-2379-4F5C-81D9-B191F1C2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65" y="2475515"/>
            <a:ext cx="4167575" cy="31256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3D0425-B1E1-4E96-865D-89AB07837BAF}"/>
              </a:ext>
            </a:extLst>
          </p:cNvPr>
          <p:cNvSpPr txBox="1"/>
          <p:nvPr/>
        </p:nvSpPr>
        <p:spPr>
          <a:xfrm>
            <a:off x="1064537" y="1300239"/>
            <a:ext cx="56855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>
                <a:solidFill>
                  <a:schemeClr val="tx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4036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05439" cy="660429"/>
            <a:chOff x="1188881" y="351819"/>
            <a:chExt cx="2305439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01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Model</a:t>
              </a:r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054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/>
                <a:t>Improve propose</a:t>
              </a:r>
              <a:endParaRPr lang="ko-KR" altLang="en-US" sz="22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F32D28-7530-4150-8E91-AD2280902648}"/>
              </a:ext>
            </a:extLst>
          </p:cNvPr>
          <p:cNvSpPr txBox="1"/>
          <p:nvPr/>
        </p:nvSpPr>
        <p:spPr>
          <a:xfrm>
            <a:off x="1248151" y="1866897"/>
            <a:ext cx="1109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</a:rPr>
              <a:t>1. DeepLab-v3+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1F2E9-5E36-4639-85DF-3A31B7EB07AD}"/>
              </a:ext>
            </a:extLst>
          </p:cNvPr>
          <p:cNvSpPr txBox="1"/>
          <p:nvPr/>
        </p:nvSpPr>
        <p:spPr>
          <a:xfrm>
            <a:off x="1248151" y="3456542"/>
            <a:ext cx="1109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</a:rPr>
              <a:t>2. ASPP or PSP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B9180A-980E-4728-8D1B-BC1168BA415B}"/>
              </a:ext>
            </a:extLst>
          </p:cNvPr>
          <p:cNvSpPr txBox="1"/>
          <p:nvPr/>
        </p:nvSpPr>
        <p:spPr>
          <a:xfrm>
            <a:off x="1248151" y="5046187"/>
            <a:ext cx="110928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b="1">
                <a:solidFill>
                  <a:schemeClr val="tx2"/>
                </a:solidFill>
              </a:rPr>
              <a:t>3. Find more &amp; Feasibility check</a:t>
            </a:r>
          </a:p>
        </p:txBody>
      </p:sp>
    </p:spTree>
    <p:extLst>
      <p:ext uri="{BB962C8B-B14F-4D97-AF65-F5344CB8AC3E}">
        <p14:creationId xmlns:p14="http://schemas.microsoft.com/office/powerpoint/2010/main" val="297297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revision>1</cp:revision>
  <dcterms:created xsi:type="dcterms:W3CDTF">2015-01-21T11:35:38Z</dcterms:created>
  <dcterms:modified xsi:type="dcterms:W3CDTF">2019-03-17T12:33:51Z</dcterms:modified>
</cp:coreProperties>
</file>