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handoutMasterIdLst>
    <p:handoutMasterId r:id="rId19"/>
  </p:handoutMasterIdLst>
  <p:sldIdLst>
    <p:sldId id="259" r:id="rId2"/>
    <p:sldId id="294" r:id="rId3"/>
    <p:sldId id="266" r:id="rId4"/>
    <p:sldId id="326" r:id="rId5"/>
    <p:sldId id="328" r:id="rId6"/>
    <p:sldId id="329" r:id="rId7"/>
    <p:sldId id="330" r:id="rId8"/>
    <p:sldId id="331" r:id="rId9"/>
    <p:sldId id="332" r:id="rId10"/>
    <p:sldId id="335" r:id="rId11"/>
    <p:sldId id="333" r:id="rId12"/>
    <p:sldId id="334" r:id="rId13"/>
    <p:sldId id="306" r:id="rId14"/>
    <p:sldId id="307" r:id="rId15"/>
    <p:sldId id="308" r:id="rId16"/>
    <p:sldId id="30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D"/>
    <a:srgbClr val="F4F3EE"/>
    <a:srgbClr val="F8F8F6"/>
    <a:srgbClr val="F9F673"/>
    <a:srgbClr val="DAF347"/>
    <a:srgbClr val="FBF9A5"/>
    <a:srgbClr val="FDFDDF"/>
    <a:srgbClr val="525252"/>
    <a:srgbClr val="FEFEF4"/>
    <a:srgbClr val="FCFB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1EF4FB-88C6-47C3-87CB-9DE0E0316118}" v="2" dt="2019-03-31T13:40:30.5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44" y="5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3832e7e6e309dd38" providerId="LiveId" clId="{B11EF4FB-88C6-47C3-87CB-9DE0E0316118}"/>
    <pc:docChg chg="undo custSel modSld">
      <pc:chgData name=" " userId="3832e7e6e309dd38" providerId="LiveId" clId="{B11EF4FB-88C6-47C3-87CB-9DE0E0316118}" dt="2019-03-31T13:40:37.513" v="60" actId="1037"/>
      <pc:docMkLst>
        <pc:docMk/>
      </pc:docMkLst>
      <pc:sldChg chg="addSp delSp modSp">
        <pc:chgData name=" " userId="3832e7e6e309dd38" providerId="LiveId" clId="{B11EF4FB-88C6-47C3-87CB-9DE0E0316118}" dt="2019-03-31T13:40:37.513" v="60" actId="1037"/>
        <pc:sldMkLst>
          <pc:docMk/>
          <pc:sldMk cId="3963864440" sldId="355"/>
        </pc:sldMkLst>
        <pc:spChg chg="del">
          <ac:chgData name=" " userId="3832e7e6e309dd38" providerId="LiveId" clId="{B11EF4FB-88C6-47C3-87CB-9DE0E0316118}" dt="2019-03-31T13:40:29.212" v="11" actId="478"/>
          <ac:spMkLst>
            <pc:docMk/>
            <pc:sldMk cId="3963864440" sldId="355"/>
            <ac:spMk id="7" creationId="{906E4C91-677D-417A-8A99-659621F7C6AA}"/>
          </ac:spMkLst>
        </pc:spChg>
        <pc:spChg chg="add mod">
          <ac:chgData name=" " userId="3832e7e6e309dd38" providerId="LiveId" clId="{B11EF4FB-88C6-47C3-87CB-9DE0E0316118}" dt="2019-03-31T13:40:37.513" v="60" actId="1037"/>
          <ac:spMkLst>
            <pc:docMk/>
            <pc:sldMk cId="3963864440" sldId="355"/>
            <ac:spMk id="16" creationId="{DD83F31B-0B56-456E-A1E6-D1B78B102751}"/>
          </ac:spMkLst>
        </pc:spChg>
      </pc:sldChg>
      <pc:sldChg chg="modSp">
        <pc:chgData name=" " userId="3832e7e6e309dd38" providerId="LiveId" clId="{B11EF4FB-88C6-47C3-87CB-9DE0E0316118}" dt="2019-03-31T13:40:21.912" v="10" actId="1076"/>
        <pc:sldMkLst>
          <pc:docMk/>
          <pc:sldMk cId="3454009614" sldId="356"/>
        </pc:sldMkLst>
        <pc:spChg chg="mod">
          <ac:chgData name=" " userId="3832e7e6e309dd38" providerId="LiveId" clId="{B11EF4FB-88C6-47C3-87CB-9DE0E0316118}" dt="2019-03-31T13:40:21.912" v="10" actId="1076"/>
          <ac:spMkLst>
            <pc:docMk/>
            <pc:sldMk cId="3454009614" sldId="356"/>
            <ac:spMk id="7" creationId="{906E4C91-677D-417A-8A99-659621F7C6AA}"/>
          </ac:spMkLst>
        </pc:spChg>
        <pc:picChg chg="mod">
          <ac:chgData name=" " userId="3832e7e6e309dd38" providerId="LiveId" clId="{B11EF4FB-88C6-47C3-87CB-9DE0E0316118}" dt="2019-03-31T13:40:12.055" v="7" actId="1076"/>
          <ac:picMkLst>
            <pc:docMk/>
            <pc:sldMk cId="3454009614" sldId="356"/>
            <ac:picMk id="5" creationId="{F823A24B-0463-4545-985B-72B03D4C832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2019-04-07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0078" y="1441315"/>
            <a:ext cx="95718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spc="-300" dirty="0">
                <a:solidFill>
                  <a:schemeClr val="accent1">
                    <a:alpha val="70000"/>
                  </a:schemeClr>
                </a:solidFill>
              </a:rPr>
              <a:t> </a:t>
            </a:r>
            <a:r>
              <a:rPr lang="en-US" altLang="ko-KR" sz="8000" b="1" spc="-300" dirty="0">
                <a:solidFill>
                  <a:schemeClr val="accent1">
                    <a:alpha val="70000"/>
                  </a:schemeClr>
                </a:solidFill>
              </a:rPr>
              <a:t>Capstone Design</a:t>
            </a:r>
            <a:endParaRPr lang="ko-KR" altLang="en-US" sz="8000" b="1" spc="-300" dirty="0">
              <a:solidFill>
                <a:schemeClr val="accent1">
                  <a:alpha val="7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CF7808-9ABA-48C1-8758-55A12152E852}"/>
              </a:ext>
            </a:extLst>
          </p:cNvPr>
          <p:cNvSpPr txBox="1"/>
          <p:nvPr/>
        </p:nvSpPr>
        <p:spPr>
          <a:xfrm>
            <a:off x="4304145" y="3939357"/>
            <a:ext cx="16514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spc="-300" dirty="0">
                <a:solidFill>
                  <a:schemeClr val="tx1">
                    <a:alpha val="70000"/>
                  </a:schemeClr>
                </a:solidFill>
              </a:rPr>
              <a:t>20163704</a:t>
            </a:r>
          </a:p>
          <a:p>
            <a:pPr algn="ctr"/>
            <a:r>
              <a:rPr lang="en-US" altLang="ko-KR" sz="3000" b="1" spc="-300" dirty="0">
                <a:solidFill>
                  <a:schemeClr val="tx1">
                    <a:alpha val="70000"/>
                  </a:schemeClr>
                </a:solidFill>
              </a:rPr>
              <a:t>20161344</a:t>
            </a:r>
          </a:p>
          <a:p>
            <a:pPr algn="ctr"/>
            <a:r>
              <a:rPr lang="en-US" altLang="ko-KR" sz="3000" spc="-300" dirty="0">
                <a:solidFill>
                  <a:schemeClr val="tx1">
                    <a:alpha val="70000"/>
                  </a:schemeClr>
                </a:solidFill>
              </a:rPr>
              <a:t>20164245 </a:t>
            </a:r>
            <a:endParaRPr lang="ko-KR" altLang="en-US" sz="3000" spc="-3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8EE7BC-18C0-4C6C-9BDD-56AB827C642B}"/>
              </a:ext>
            </a:extLst>
          </p:cNvPr>
          <p:cNvSpPr txBox="1"/>
          <p:nvPr/>
        </p:nvSpPr>
        <p:spPr>
          <a:xfrm>
            <a:off x="6095997" y="3939357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300" dirty="0">
                <a:solidFill>
                  <a:schemeClr val="tx1">
                    <a:alpha val="70000"/>
                  </a:schemeClr>
                </a:solidFill>
              </a:rPr>
              <a:t>Park </a:t>
            </a:r>
            <a:r>
              <a:rPr lang="en-US" altLang="ko-KR" sz="3000" spc="-300" dirty="0" err="1">
                <a:solidFill>
                  <a:schemeClr val="tx1">
                    <a:alpha val="70000"/>
                  </a:schemeClr>
                </a:solidFill>
              </a:rPr>
              <a:t>JuHyeon</a:t>
            </a:r>
            <a:endParaRPr lang="en-US" altLang="ko-KR" sz="3000" spc="-300" dirty="0">
              <a:solidFill>
                <a:schemeClr val="tx1">
                  <a:alpha val="70000"/>
                </a:schemeClr>
              </a:solidFill>
            </a:endParaRPr>
          </a:p>
          <a:p>
            <a:r>
              <a:rPr lang="en-US" altLang="ko-KR" sz="3000" b="1" spc="-300" dirty="0" err="1">
                <a:solidFill>
                  <a:schemeClr val="tx1">
                    <a:alpha val="70000"/>
                  </a:schemeClr>
                </a:solidFill>
              </a:rPr>
              <a:t>Heo</a:t>
            </a:r>
            <a:r>
              <a:rPr lang="ko-KR" altLang="en-US" sz="3000" b="1" spc="-3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altLang="ko-KR" sz="3000" b="1" spc="-300" dirty="0" err="1">
                <a:solidFill>
                  <a:schemeClr val="tx1">
                    <a:alpha val="70000"/>
                  </a:schemeClr>
                </a:solidFill>
              </a:rPr>
              <a:t>JeongWoo</a:t>
            </a:r>
            <a:endParaRPr lang="en-US" altLang="ko-KR" sz="3000" b="1" spc="-300" dirty="0">
              <a:solidFill>
                <a:schemeClr val="tx1">
                  <a:alpha val="70000"/>
                </a:schemeClr>
              </a:solidFill>
            </a:endParaRPr>
          </a:p>
          <a:p>
            <a:r>
              <a:rPr lang="en-US" altLang="ko-KR" sz="3000" spc="-300" dirty="0">
                <a:solidFill>
                  <a:schemeClr val="tx1">
                    <a:alpha val="70000"/>
                  </a:schemeClr>
                </a:solidFill>
              </a:rPr>
              <a:t>Hong Jin</a:t>
            </a:r>
            <a:endParaRPr lang="ko-KR" alt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468A01-C083-4420-9CDC-4E78F2EDA118}"/>
              </a:ext>
            </a:extLst>
          </p:cNvPr>
          <p:cNvSpPr txBox="1"/>
          <p:nvPr/>
        </p:nvSpPr>
        <p:spPr>
          <a:xfrm>
            <a:off x="5312803" y="3396904"/>
            <a:ext cx="27616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>
                <a:solidFill>
                  <a:schemeClr val="bg2">
                    <a:lumMod val="50000"/>
                  </a:schemeClr>
                </a:solidFill>
              </a:rPr>
              <a:t>Team 3</a:t>
            </a:r>
            <a:endParaRPr lang="ko-KR" altLang="en-US" sz="300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5833648" cy="660429"/>
            <a:chOff x="1188881" y="351819"/>
            <a:chExt cx="5833648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	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583364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Basic Functions – </a:t>
              </a:r>
              <a:r>
                <a:rPr lang="en-US" altLang="ko-KR" sz="2200" dirty="0" err="1"/>
                <a:t>Heo</a:t>
              </a:r>
              <a:r>
                <a:rPr lang="en-US" altLang="ko-KR" sz="2200" dirty="0"/>
                <a:t> </a:t>
              </a:r>
              <a:r>
                <a:rPr lang="en-US" altLang="ko-KR" sz="2200" dirty="0" err="1"/>
                <a:t>Jeongwoo</a:t>
              </a:r>
              <a:r>
                <a:rPr lang="en-US" altLang="ko-KR" sz="2200" dirty="0"/>
                <a:t> &amp; Hong </a:t>
              </a:r>
              <a:r>
                <a:rPr lang="en-US" altLang="ko-KR" sz="2200" dirty="0" err="1"/>
                <a:t>Jin</a:t>
              </a:r>
              <a:endParaRPr lang="en-US" altLang="ko-KR" sz="22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DC0A935-00FD-46B5-A5AC-FE7DA462DE55}"/>
              </a:ext>
            </a:extLst>
          </p:cNvPr>
          <p:cNvSpPr txBox="1"/>
          <p:nvPr/>
        </p:nvSpPr>
        <p:spPr>
          <a:xfrm>
            <a:off x="3908536" y="1012248"/>
            <a:ext cx="280717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spc="-150" dirty="0">
                <a:solidFill>
                  <a:schemeClr val="tx2"/>
                </a:solidFill>
                <a:latin typeface="+mn-ea"/>
              </a:rPr>
              <a:t>File Open</a:t>
            </a:r>
            <a:endParaRPr lang="ko-KR" altLang="en-US" sz="5000" spc="-150" dirty="0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1308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467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2.2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719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Image Segmentation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775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4831772" cy="660429"/>
            <a:chOff x="1188881" y="351819"/>
            <a:chExt cx="4831772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	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483177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Image Segmentation – Park </a:t>
              </a:r>
              <a:r>
                <a:rPr lang="en-US" altLang="ko-KR" sz="2200" dirty="0" err="1"/>
                <a:t>Juhyeon</a:t>
              </a:r>
              <a:endParaRPr lang="en-US" altLang="ko-KR" sz="22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DC0A935-00FD-46B5-A5AC-FE7DA462DE55}"/>
              </a:ext>
            </a:extLst>
          </p:cNvPr>
          <p:cNvSpPr txBox="1"/>
          <p:nvPr/>
        </p:nvSpPr>
        <p:spPr>
          <a:xfrm>
            <a:off x="920332" y="1238848"/>
            <a:ext cx="3064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t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5643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>
                <a:solidFill>
                  <a:schemeClr val="tx2"/>
                </a:solidFill>
              </a:rPr>
              <a:t>3.</a:t>
            </a:r>
            <a:endParaRPr lang="ko-KR" altLang="en-US" sz="7200" b="1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709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>
                <a:solidFill>
                  <a:schemeClr val="tx2"/>
                </a:solidFill>
                <a:latin typeface="+mn-ea"/>
              </a:rPr>
              <a:t>Schedule</a:t>
            </a:r>
            <a:endParaRPr lang="ko-KR" altLang="en-US" sz="3200" spc="-15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294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  <a:cs typeface="Arial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E0CEB2-F0C8-493D-9D98-42850D78EEEC}"/>
              </a:ext>
            </a:extLst>
          </p:cNvPr>
          <p:cNvSpPr txBox="1"/>
          <p:nvPr/>
        </p:nvSpPr>
        <p:spPr>
          <a:xfrm>
            <a:off x="1185265" y="382052"/>
            <a:ext cx="261238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3200" spc="-150">
                <a:solidFill>
                  <a:schemeClr val="tx2"/>
                </a:solidFill>
                <a:latin typeface="+mn-ea"/>
              </a:rPr>
              <a:t>Total Schedule</a:t>
            </a:r>
            <a:endParaRPr lang="ko-KR" altLang="en-US" sz="3200" spc="-15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28130B2-BC58-4F00-9082-CD27E475B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085" y="1204808"/>
            <a:ext cx="6063448" cy="516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961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  <a:cs typeface="Arial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E0CEB2-F0C8-493D-9D98-42850D78EEEC}"/>
              </a:ext>
            </a:extLst>
          </p:cNvPr>
          <p:cNvSpPr txBox="1"/>
          <p:nvPr/>
        </p:nvSpPr>
        <p:spPr>
          <a:xfrm>
            <a:off x="1185265" y="382052"/>
            <a:ext cx="1709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>
                <a:solidFill>
                  <a:schemeClr val="tx2"/>
                </a:solidFill>
                <a:latin typeface="+mn-ea"/>
              </a:rPr>
              <a:t>Schedule</a:t>
            </a:r>
            <a:endParaRPr lang="ko-KR" altLang="en-US" sz="3200" spc="-15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8071DF-32CE-4F5C-ADD5-7CEFE0B91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33499"/>
            <a:ext cx="4074405" cy="48383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7E6E11E-1D2D-4149-B7D0-EE19A0A2F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805" y="1533499"/>
            <a:ext cx="4013812" cy="48382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B9B8B1-9EA4-437D-AA1F-43DE5FF36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0615" y="1529246"/>
            <a:ext cx="3835707" cy="483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80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>
                <a:solidFill>
                  <a:schemeClr val="tx2"/>
                </a:solidFill>
              </a:rPr>
              <a:t>4.</a:t>
            </a:r>
            <a:endParaRPr lang="ko-KR" altLang="en-US" sz="7200" b="1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>
                <a:solidFill>
                  <a:schemeClr val="tx2"/>
                </a:solidFill>
                <a:latin typeface="+mn-ea"/>
              </a:rPr>
              <a:t>Q&amp;A</a:t>
            </a:r>
            <a:endParaRPr lang="ko-KR" altLang="en-US" sz="3200" spc="-15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597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Contents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E91FEA1-2AA8-4A07-AA8B-516B976961CD}"/>
              </a:ext>
            </a:extLst>
          </p:cNvPr>
          <p:cNvSpPr txBox="1"/>
          <p:nvPr/>
        </p:nvSpPr>
        <p:spPr>
          <a:xfrm>
            <a:off x="1712100" y="1500659"/>
            <a:ext cx="5847978" cy="44752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2500" spc="-150" dirty="0">
                <a:solidFill>
                  <a:schemeClr val="bg1"/>
                </a:solidFill>
                <a:latin typeface="+mj-lt"/>
                <a:ea typeface="+mj-ea"/>
              </a:rPr>
              <a:t>Feedback</a:t>
            </a:r>
          </a:p>
          <a:p>
            <a:endParaRPr lang="en-US" altLang="ko-KR" sz="2500" spc="-150" dirty="0">
              <a:solidFill>
                <a:schemeClr val="bg1"/>
              </a:solidFill>
              <a:latin typeface="+mj-lt"/>
              <a:ea typeface="+mj-ea"/>
            </a:endParaRPr>
          </a:p>
          <a:p>
            <a:r>
              <a:rPr lang="en-US" altLang="ko-KR" sz="2500" spc="-150" dirty="0">
                <a:solidFill>
                  <a:schemeClr val="bg1"/>
                </a:solidFill>
                <a:latin typeface="+mj-lt"/>
                <a:ea typeface="+mj-ea"/>
              </a:rPr>
              <a:t>Progress</a:t>
            </a:r>
          </a:p>
          <a:p>
            <a:endParaRPr lang="en-US" altLang="ko-KR" sz="2500" spc="-150" dirty="0">
              <a:solidFill>
                <a:schemeClr val="bg1"/>
              </a:solidFill>
              <a:latin typeface="+mj-lt"/>
              <a:ea typeface="+mj-ea"/>
            </a:endParaRPr>
          </a:p>
          <a:p>
            <a:r>
              <a:rPr lang="en-US" altLang="ko-KR" sz="2500" spc="-150" dirty="0">
                <a:solidFill>
                  <a:schemeClr val="bg1"/>
                </a:solidFill>
                <a:latin typeface="+mj-lt"/>
                <a:ea typeface="+mj-ea"/>
              </a:rPr>
              <a:t>Schedule</a:t>
            </a:r>
          </a:p>
          <a:p>
            <a:endParaRPr lang="en-US" altLang="ko-KR" sz="2500" spc="-150" dirty="0">
              <a:solidFill>
                <a:schemeClr val="bg1"/>
              </a:solidFill>
              <a:latin typeface="+mj-lt"/>
              <a:ea typeface="+mj-ea"/>
            </a:endParaRPr>
          </a:p>
          <a:p>
            <a:r>
              <a:rPr lang="en-US" altLang="ko-KR" sz="2500" spc="-150" dirty="0">
                <a:solidFill>
                  <a:schemeClr val="bg1"/>
                </a:solidFill>
                <a:latin typeface="+mj-lt"/>
                <a:ea typeface="+mj-ea"/>
              </a:rPr>
              <a:t>Q&amp;A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2AF94A-FD8D-41ED-B054-255DBBCC65C3}"/>
              </a:ext>
            </a:extLst>
          </p:cNvPr>
          <p:cNvSpPr txBox="1"/>
          <p:nvPr/>
        </p:nvSpPr>
        <p:spPr>
          <a:xfrm>
            <a:off x="1258918" y="1500659"/>
            <a:ext cx="4531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>
                <a:solidFill>
                  <a:schemeClr val="bg1"/>
                </a:solidFill>
              </a:rPr>
              <a:t>1.</a:t>
            </a:r>
            <a:endParaRPr lang="ko-KR" altLang="en-US" sz="2500" b="1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8E7A37-A9BF-4414-AA6E-FF2A20DFFCDE}"/>
              </a:ext>
            </a:extLst>
          </p:cNvPr>
          <p:cNvSpPr txBox="1"/>
          <p:nvPr/>
        </p:nvSpPr>
        <p:spPr>
          <a:xfrm>
            <a:off x="1258917" y="2276658"/>
            <a:ext cx="4531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>
                <a:solidFill>
                  <a:schemeClr val="bg1"/>
                </a:solidFill>
              </a:rPr>
              <a:t>2.</a:t>
            </a:r>
            <a:endParaRPr lang="ko-KR" altLang="en-US" sz="2500" b="1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00C608-2EBC-413A-9575-1A966ABE2ADC}"/>
              </a:ext>
            </a:extLst>
          </p:cNvPr>
          <p:cNvSpPr txBox="1"/>
          <p:nvPr/>
        </p:nvSpPr>
        <p:spPr>
          <a:xfrm>
            <a:off x="1234413" y="3025175"/>
            <a:ext cx="4531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>
                <a:solidFill>
                  <a:schemeClr val="bg1"/>
                </a:solidFill>
              </a:rPr>
              <a:t>3.</a:t>
            </a:r>
            <a:endParaRPr lang="ko-KR" altLang="en-US" sz="2500" b="1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14B43B-6291-4C9E-AA60-FD65D73CE87D}"/>
              </a:ext>
            </a:extLst>
          </p:cNvPr>
          <p:cNvSpPr txBox="1"/>
          <p:nvPr/>
        </p:nvSpPr>
        <p:spPr>
          <a:xfrm>
            <a:off x="1234413" y="3773692"/>
            <a:ext cx="4531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>
                <a:solidFill>
                  <a:schemeClr val="bg1"/>
                </a:solidFill>
              </a:rPr>
              <a:t>4.</a:t>
            </a:r>
            <a:endParaRPr lang="ko-KR" altLang="en-US" sz="25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>
                <a:solidFill>
                  <a:schemeClr val="tx2"/>
                </a:solidFill>
              </a:rPr>
              <a:t>1.</a:t>
            </a:r>
            <a:endParaRPr lang="ko-KR" altLang="en-US" sz="7200" b="1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2769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Q&amp;A Feedback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34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2.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612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Progress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407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467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2.1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5453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UI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992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4123245" cy="660429"/>
            <a:chOff x="1188881" y="351819"/>
            <a:chExt cx="4123245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	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412324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UI – </a:t>
              </a:r>
              <a:r>
                <a:rPr lang="en-US" altLang="ko-KR" sz="2200" dirty="0" err="1"/>
                <a:t>Heo</a:t>
              </a:r>
              <a:r>
                <a:rPr lang="en-US" altLang="ko-KR" sz="2200" dirty="0"/>
                <a:t> </a:t>
              </a:r>
              <a:r>
                <a:rPr lang="en-US" altLang="ko-KR" sz="2200" dirty="0" err="1"/>
                <a:t>Jeongwoo</a:t>
              </a:r>
              <a:r>
                <a:rPr lang="en-US" altLang="ko-KR" sz="2200" dirty="0"/>
                <a:t> &amp; Hong </a:t>
              </a:r>
              <a:r>
                <a:rPr lang="en-US" altLang="ko-KR" sz="2200" dirty="0" err="1"/>
                <a:t>Jin</a:t>
              </a:r>
              <a:endParaRPr lang="en-US" altLang="ko-KR" sz="22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DC0A935-00FD-46B5-A5AC-FE7DA462DE55}"/>
              </a:ext>
            </a:extLst>
          </p:cNvPr>
          <p:cNvSpPr txBox="1"/>
          <p:nvPr/>
        </p:nvSpPr>
        <p:spPr>
          <a:xfrm>
            <a:off x="3819184" y="882682"/>
            <a:ext cx="302198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spc="-150" dirty="0">
                <a:solidFill>
                  <a:schemeClr val="tx2"/>
                </a:solidFill>
                <a:latin typeface="+mn-ea"/>
              </a:rPr>
              <a:t>Simple UI </a:t>
            </a:r>
            <a:endParaRPr lang="ko-KR" altLang="en-US" sz="5000" spc="-15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38CDF95-F7C2-4B20-B543-35569F981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675" y="1752946"/>
            <a:ext cx="7510337" cy="440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03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4060727" cy="660429"/>
            <a:chOff x="1188881" y="351819"/>
            <a:chExt cx="4060727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	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40607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UI - </a:t>
              </a:r>
              <a:r>
                <a:rPr lang="en-US" altLang="ko-KR" sz="2200" dirty="0" err="1"/>
                <a:t>Heo</a:t>
              </a:r>
              <a:r>
                <a:rPr lang="en-US" altLang="ko-KR" sz="2200" dirty="0"/>
                <a:t> </a:t>
              </a:r>
              <a:r>
                <a:rPr lang="en-US" altLang="ko-KR" sz="2200" dirty="0" err="1"/>
                <a:t>Jeongwoo</a:t>
              </a:r>
              <a:r>
                <a:rPr lang="en-US" altLang="ko-KR" sz="2200" dirty="0"/>
                <a:t> &amp; Hong </a:t>
              </a:r>
              <a:r>
                <a:rPr lang="en-US" altLang="ko-KR" sz="2200" dirty="0" err="1"/>
                <a:t>Jin</a:t>
              </a:r>
              <a:endParaRPr lang="en-US" altLang="ko-KR" sz="22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DC0A935-00FD-46B5-A5AC-FE7DA462DE55}"/>
              </a:ext>
            </a:extLst>
          </p:cNvPr>
          <p:cNvSpPr txBox="1"/>
          <p:nvPr/>
        </p:nvSpPr>
        <p:spPr>
          <a:xfrm>
            <a:off x="3768279" y="1144150"/>
            <a:ext cx="465544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spc="-150" dirty="0">
                <a:solidFill>
                  <a:schemeClr val="tx2"/>
                </a:solidFill>
                <a:latin typeface="+mn-ea"/>
              </a:rPr>
              <a:t>Apply CSS Code</a:t>
            </a:r>
            <a:endParaRPr lang="ko-KR" altLang="en-US" sz="5000" spc="-15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EC44B15-6FBC-4EA0-8179-16934D55A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832" y="2521257"/>
            <a:ext cx="4880575" cy="28628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4D530DC-5D5A-4919-A698-874521EF4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14" y="2521258"/>
            <a:ext cx="4880575" cy="2862864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2D2D160-3BDC-49C9-BE01-B8EB5032E6C2}"/>
              </a:ext>
            </a:extLst>
          </p:cNvPr>
          <p:cNvSpPr/>
          <p:nvPr/>
        </p:nvSpPr>
        <p:spPr>
          <a:xfrm>
            <a:off x="5146389" y="3888420"/>
            <a:ext cx="1778443" cy="124288"/>
          </a:xfrm>
          <a:prstGeom prst="rightArrow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632B8E-8C45-41A7-AFF8-C954CFF76384}"/>
              </a:ext>
            </a:extLst>
          </p:cNvPr>
          <p:cNvSpPr txBox="1"/>
          <p:nvPr/>
        </p:nvSpPr>
        <p:spPr>
          <a:xfrm>
            <a:off x="5146389" y="3642199"/>
            <a:ext cx="17784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n-ea"/>
              </a:rPr>
              <a:t>background-color:#F5D6C6;</a:t>
            </a:r>
            <a:endParaRPr lang="ko-KR" altLang="en-US" sz="1000" spc="-150" dirty="0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1180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4060727" cy="660429"/>
            <a:chOff x="1188881" y="351819"/>
            <a:chExt cx="4060727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	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40607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UI - </a:t>
              </a:r>
              <a:r>
                <a:rPr lang="en-US" altLang="ko-KR" sz="2200" dirty="0" err="1"/>
                <a:t>Heo</a:t>
              </a:r>
              <a:r>
                <a:rPr lang="en-US" altLang="ko-KR" sz="2200" dirty="0"/>
                <a:t> </a:t>
              </a:r>
              <a:r>
                <a:rPr lang="en-US" altLang="ko-KR" sz="2200" dirty="0" err="1"/>
                <a:t>Jeongwoo</a:t>
              </a:r>
              <a:r>
                <a:rPr lang="en-US" altLang="ko-KR" sz="2200" dirty="0"/>
                <a:t> &amp; Hong </a:t>
              </a:r>
              <a:r>
                <a:rPr lang="en-US" altLang="ko-KR" sz="2200" dirty="0" err="1"/>
                <a:t>Jin</a:t>
              </a:r>
              <a:endParaRPr lang="en-US" altLang="ko-KR" sz="22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DC0A935-00FD-46B5-A5AC-FE7DA462DE55}"/>
              </a:ext>
            </a:extLst>
          </p:cNvPr>
          <p:cNvSpPr txBox="1"/>
          <p:nvPr/>
        </p:nvSpPr>
        <p:spPr>
          <a:xfrm>
            <a:off x="4396639" y="1779617"/>
            <a:ext cx="299550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spc="-150" dirty="0">
                <a:solidFill>
                  <a:schemeClr val="tx2"/>
                </a:solidFill>
                <a:latin typeface="+mn-ea"/>
              </a:rPr>
              <a:t>Lasso Tool</a:t>
            </a:r>
            <a:endParaRPr lang="ko-KR" altLang="en-US" sz="5000" spc="-15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59AAFD-555C-4BC9-BEE9-63CC30452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749" y="3142437"/>
            <a:ext cx="3829050" cy="20669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834180A-57ED-4DAE-99CE-7F87A308D3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77" t="39029" r="37594" b="38961"/>
          <a:stretch/>
        </p:blipFill>
        <p:spPr>
          <a:xfrm>
            <a:off x="1188881" y="3348172"/>
            <a:ext cx="3130321" cy="1655453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DCB69CB5-CBB7-46D8-976A-CC22F5893876}"/>
              </a:ext>
            </a:extLst>
          </p:cNvPr>
          <p:cNvSpPr/>
          <p:nvPr/>
        </p:nvSpPr>
        <p:spPr>
          <a:xfrm>
            <a:off x="4598249" y="4175898"/>
            <a:ext cx="2592280" cy="237476"/>
          </a:xfrm>
          <a:prstGeom prst="rightArrow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156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4060727" cy="660429"/>
            <a:chOff x="1188881" y="351819"/>
            <a:chExt cx="4060727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	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40607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UI - </a:t>
              </a:r>
              <a:r>
                <a:rPr lang="en-US" altLang="ko-KR" sz="2200" dirty="0" err="1"/>
                <a:t>Heo</a:t>
              </a:r>
              <a:r>
                <a:rPr lang="en-US" altLang="ko-KR" sz="2200" dirty="0"/>
                <a:t> </a:t>
              </a:r>
              <a:r>
                <a:rPr lang="en-US" altLang="ko-KR" sz="2200" dirty="0" err="1"/>
                <a:t>Jeongwoo</a:t>
              </a:r>
              <a:r>
                <a:rPr lang="en-US" altLang="ko-KR" sz="2200" dirty="0"/>
                <a:t> &amp; Hong </a:t>
              </a:r>
              <a:r>
                <a:rPr lang="en-US" altLang="ko-KR" sz="2200" dirty="0" err="1"/>
                <a:t>Jin</a:t>
              </a:r>
              <a:endParaRPr lang="en-US" altLang="ko-KR" sz="22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DC0A935-00FD-46B5-A5AC-FE7DA462DE55}"/>
              </a:ext>
            </a:extLst>
          </p:cNvPr>
          <p:cNvSpPr txBox="1"/>
          <p:nvPr/>
        </p:nvSpPr>
        <p:spPr>
          <a:xfrm>
            <a:off x="920332" y="1238848"/>
            <a:ext cx="1905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 err="1">
                <a:solidFill>
                  <a:schemeClr val="tx2"/>
                </a:solidFill>
                <a:latin typeface="+mn-ea"/>
              </a:rPr>
              <a:t>Bursh</a:t>
            </a:r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 tool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B78747-CC4F-4246-A13D-F6A7E2B71D2F}"/>
              </a:ext>
            </a:extLst>
          </p:cNvPr>
          <p:cNvSpPr txBox="1"/>
          <p:nvPr/>
        </p:nvSpPr>
        <p:spPr>
          <a:xfrm>
            <a:off x="3736983" y="1238847"/>
            <a:ext cx="1735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Text tool 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386B46-3D71-4972-BB46-778A5BDC0F09}"/>
              </a:ext>
            </a:extLst>
          </p:cNvPr>
          <p:cNvSpPr txBox="1"/>
          <p:nvPr/>
        </p:nvSpPr>
        <p:spPr>
          <a:xfrm>
            <a:off x="6383075" y="1238845"/>
            <a:ext cx="20856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Eraser tool 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2DA665-56D9-42EA-8156-F301767ED3D8}"/>
              </a:ext>
            </a:extLst>
          </p:cNvPr>
          <p:cNvSpPr txBox="1"/>
          <p:nvPr/>
        </p:nvSpPr>
        <p:spPr>
          <a:xfrm>
            <a:off x="9191415" y="1236719"/>
            <a:ext cx="1778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Paint tool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06558A-54F7-419B-B43B-C5EC2D01D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41" y="2133002"/>
            <a:ext cx="2428875" cy="34861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7FDC7B-28C1-4D04-BEBD-535CDA034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531" y="2133002"/>
            <a:ext cx="2762250" cy="30384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D397DD4-8F55-4A89-AFCA-CC49C7448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680" y="2133002"/>
            <a:ext cx="1876425" cy="20764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0591EA7-739A-40ED-843C-80D12324B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6004" y="2133002"/>
            <a:ext cx="24288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22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2226</TotalTime>
  <Words>131</Words>
  <Application>Microsoft Office PowerPoint</Application>
  <PresentationFormat>와이드스크린</PresentationFormat>
  <Paragraphs>64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나눔스퀘어라운드 Regular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허정우</cp:lastModifiedBy>
  <cp:revision>61</cp:revision>
  <dcterms:created xsi:type="dcterms:W3CDTF">2015-01-21T11:35:38Z</dcterms:created>
  <dcterms:modified xsi:type="dcterms:W3CDTF">2019-04-07T11:30:51Z</dcterms:modified>
</cp:coreProperties>
</file>