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301" r:id="rId4"/>
    <p:sldId id="266" r:id="rId5"/>
    <p:sldId id="326" r:id="rId6"/>
    <p:sldId id="333" r:id="rId7"/>
    <p:sldId id="426" r:id="rId8"/>
    <p:sldId id="427" r:id="rId9"/>
    <p:sldId id="428" r:id="rId10"/>
    <p:sldId id="425" r:id="rId11"/>
    <p:sldId id="429" r:id="rId12"/>
    <p:sldId id="430" r:id="rId13"/>
    <p:sldId id="431" r:id="rId14"/>
    <p:sldId id="432" r:id="rId15"/>
    <p:sldId id="328" r:id="rId16"/>
    <p:sldId id="424" r:id="rId17"/>
    <p:sldId id="436" r:id="rId18"/>
    <p:sldId id="437" r:id="rId19"/>
    <p:sldId id="439" r:id="rId20"/>
    <p:sldId id="440" r:id="rId21"/>
    <p:sldId id="423" r:id="rId22"/>
    <p:sldId id="374" r:id="rId23"/>
    <p:sldId id="433" r:id="rId24"/>
    <p:sldId id="434" r:id="rId25"/>
    <p:sldId id="435" r:id="rId26"/>
    <p:sldId id="306" r:id="rId27"/>
    <p:sldId id="364" r:id="rId28"/>
    <p:sldId id="357" r:id="rId29"/>
    <p:sldId id="30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3D3D3D"/>
    <a:srgbClr val="F4F3EE"/>
    <a:srgbClr val="F8F8F6"/>
    <a:srgbClr val="F9F673"/>
    <a:srgbClr val="DAF347"/>
    <a:srgbClr val="FBF9A5"/>
    <a:srgbClr val="FDFDDF"/>
    <a:srgbClr val="525252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74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2019-05-26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4258-DA80-488C-AE71-1C52D18FB2ED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18ED-43CC-4180-AA92-86E82EAC726E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6CEA-BA78-4B93-8118-D37A4C730949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283-3381-41A2-A235-1A2EBDF67C67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0310-6392-4F10-85F9-867538CCDD26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45B-4A55-4B2B-99BA-B568738D1C68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D91-2A12-431A-95BE-34CD15561396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D578-4754-42E6-B208-40782607C4DC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F5B7-1E36-4598-9A53-EB4206E540B2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A953-0A06-4E8D-87A9-FC7B5034A551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BF7-AA54-435B-9132-A65E00DBECAB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4D35-62FA-4A9E-9187-AF7AFE5D0F00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38609" y="3939357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Park</a:t>
            </a:r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498FA-854C-45B4-89D6-5C0EB704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523448" cy="660429"/>
            <a:chOff x="1188881" y="351819"/>
            <a:chExt cx="25234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523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Drawing Functions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A613567-8BC1-4B26-A256-35369428A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1" y="1348498"/>
            <a:ext cx="3505292" cy="48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718D4-07C2-4D8F-AABA-FEDFA307DCA6}"/>
              </a:ext>
            </a:extLst>
          </p:cNvPr>
          <p:cNvSpPr txBox="1"/>
          <p:nvPr/>
        </p:nvSpPr>
        <p:spPr>
          <a:xfrm>
            <a:off x="5628815" y="3244294"/>
            <a:ext cx="4882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Drawing Functions</a:t>
            </a:r>
          </a:p>
          <a:p>
            <a:pPr algn="ctr"/>
            <a:r>
              <a:rPr lang="en-US" altLang="ko-KR" sz="3000" dirty="0"/>
              <a:t>Brush, Paint, Eraser, Text</a:t>
            </a:r>
          </a:p>
        </p:txBody>
      </p:sp>
    </p:spTree>
    <p:extLst>
      <p:ext uri="{BB962C8B-B14F-4D97-AF65-F5344CB8AC3E}">
        <p14:creationId xmlns:p14="http://schemas.microsoft.com/office/powerpoint/2010/main" val="8256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523448" cy="660429"/>
            <a:chOff x="1188881" y="351819"/>
            <a:chExt cx="25234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523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Drawing Functions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18D4-07C2-4D8F-AABA-FEDFA307DCA6}"/>
              </a:ext>
            </a:extLst>
          </p:cNvPr>
          <p:cNvSpPr txBox="1"/>
          <p:nvPr/>
        </p:nvSpPr>
        <p:spPr>
          <a:xfrm>
            <a:off x="3787894" y="5703757"/>
            <a:ext cx="4882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Use Brush, Draw Heart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DE904A-4657-4232-A412-781C0449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37" y="1391511"/>
            <a:ext cx="6946969" cy="40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523448" cy="660429"/>
            <a:chOff x="1188881" y="351819"/>
            <a:chExt cx="25234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523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Drawing Functions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18D4-07C2-4D8F-AABA-FEDFA307DCA6}"/>
              </a:ext>
            </a:extLst>
          </p:cNvPr>
          <p:cNvSpPr txBox="1"/>
          <p:nvPr/>
        </p:nvSpPr>
        <p:spPr>
          <a:xfrm>
            <a:off x="3787894" y="5703757"/>
            <a:ext cx="4882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Use Paint, Make Red Heart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B2BE5-C36C-4F42-A20C-1A703552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15" y="1391512"/>
            <a:ext cx="6929858" cy="40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523448" cy="660429"/>
            <a:chOff x="1188881" y="351819"/>
            <a:chExt cx="25234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523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Drawing Functions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18D4-07C2-4D8F-AABA-FEDFA307DCA6}"/>
              </a:ext>
            </a:extLst>
          </p:cNvPr>
          <p:cNvSpPr txBox="1"/>
          <p:nvPr/>
        </p:nvSpPr>
        <p:spPr>
          <a:xfrm>
            <a:off x="3787894" y="5703757"/>
            <a:ext cx="4882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Use Eraser, Make Smile^_^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D19A5-ED23-4B8F-8553-68D6053C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48" y="1391512"/>
            <a:ext cx="6867714" cy="40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6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523448" cy="660429"/>
            <a:chOff x="1188881" y="351819"/>
            <a:chExt cx="25234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523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Drawing Functions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718D4-07C2-4D8F-AABA-FEDFA307DCA6}"/>
              </a:ext>
            </a:extLst>
          </p:cNvPr>
          <p:cNvSpPr txBox="1"/>
          <p:nvPr/>
        </p:nvSpPr>
        <p:spPr>
          <a:xfrm>
            <a:off x="3787894" y="5703757"/>
            <a:ext cx="4882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Use Text, Make Message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22C07-17B3-4A9F-BE22-757444D1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79" y="1348498"/>
            <a:ext cx="7011593" cy="41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5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Test &amp; Debugging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B6449-5F54-45E2-BD4E-E7D3941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9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23162" cy="660429"/>
            <a:chOff x="1188881" y="351819"/>
            <a:chExt cx="382316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2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&amp; Debugging – Together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4CF2B6-8DEF-421F-86F8-99F3F264D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6872731" y="2003116"/>
            <a:ext cx="2299855" cy="2262910"/>
          </a:xfrm>
          <a:prstGeom prst="ellips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72A6DB-F54F-4F96-8CC7-0990B985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49" y="2003116"/>
            <a:ext cx="3095625" cy="14668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E3EC42-7935-4E41-8228-3E3C26FC28E9}"/>
              </a:ext>
            </a:extLst>
          </p:cNvPr>
          <p:cNvSpPr/>
          <p:nvPr/>
        </p:nvSpPr>
        <p:spPr>
          <a:xfrm>
            <a:off x="1341533" y="1838884"/>
            <a:ext cx="1564640" cy="700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6E422-610E-4A9B-8EEB-873C59CD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9" y="4008221"/>
            <a:ext cx="3095625" cy="18954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CF9CA8-45F1-41B9-9E39-F90861FD6694}"/>
              </a:ext>
            </a:extLst>
          </p:cNvPr>
          <p:cNvSpPr/>
          <p:nvPr/>
        </p:nvSpPr>
        <p:spPr>
          <a:xfrm>
            <a:off x="1393856" y="3968732"/>
            <a:ext cx="1564640" cy="1135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2CF8F-3E60-4BFD-8DEB-9A67E6C17D16}"/>
              </a:ext>
            </a:extLst>
          </p:cNvPr>
          <p:cNvSpPr txBox="1"/>
          <p:nvPr/>
        </p:nvSpPr>
        <p:spPr>
          <a:xfrm>
            <a:off x="5894769" y="4670222"/>
            <a:ext cx="4255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We forget Change Logo</a:t>
            </a:r>
          </a:p>
          <a:p>
            <a:r>
              <a:rPr lang="en-US" altLang="ko-KR" sz="3000" dirty="0" err="1"/>
              <a:t>MainWindow`s</a:t>
            </a:r>
            <a:r>
              <a:rPr lang="en-US" altLang="ko-KR" sz="3000" dirty="0"/>
              <a:t>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489F37-9C74-48BC-89B2-BA8FA34109C4}"/>
              </a:ext>
            </a:extLst>
          </p:cNvPr>
          <p:cNvSpPr txBox="1"/>
          <p:nvPr/>
        </p:nvSpPr>
        <p:spPr>
          <a:xfrm>
            <a:off x="6872731" y="1247020"/>
            <a:ext cx="2415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03094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23162" cy="660429"/>
            <a:chOff x="1188881" y="351819"/>
            <a:chExt cx="382316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2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&amp; Debugging – Together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04051-B921-4163-9011-27E4B619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6" y="1348498"/>
            <a:ext cx="4840792" cy="507169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CF9CA8-45F1-41B9-9E39-F90861FD6694}"/>
              </a:ext>
            </a:extLst>
          </p:cNvPr>
          <p:cNvSpPr/>
          <p:nvPr/>
        </p:nvSpPr>
        <p:spPr>
          <a:xfrm>
            <a:off x="607006" y="1291969"/>
            <a:ext cx="4913851" cy="573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09991-B006-4AB7-A4B5-F0F30FF0DCF3}"/>
              </a:ext>
            </a:extLst>
          </p:cNvPr>
          <p:cNvSpPr txBox="1"/>
          <p:nvPr/>
        </p:nvSpPr>
        <p:spPr>
          <a:xfrm>
            <a:off x="6770128" y="2252488"/>
            <a:ext cx="3680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Find Tab name 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16F21-9B8C-4DA5-AD54-BF4C053EEDED}"/>
              </a:ext>
            </a:extLst>
          </p:cNvPr>
          <p:cNvSpPr txBox="1"/>
          <p:nvPr/>
        </p:nvSpPr>
        <p:spPr>
          <a:xfrm>
            <a:off x="5762038" y="3517850"/>
            <a:ext cx="60660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If name is too long and only one file exist,</a:t>
            </a:r>
          </a:p>
          <a:p>
            <a:r>
              <a:rPr lang="en-US" altLang="ko-KR" sz="2500" dirty="0"/>
              <a:t>Can`t press delete Button.</a:t>
            </a:r>
          </a:p>
        </p:txBody>
      </p:sp>
    </p:spTree>
    <p:extLst>
      <p:ext uri="{BB962C8B-B14F-4D97-AF65-F5344CB8AC3E}">
        <p14:creationId xmlns:p14="http://schemas.microsoft.com/office/powerpoint/2010/main" val="428398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23162" cy="660429"/>
            <a:chOff x="1188881" y="351819"/>
            <a:chExt cx="382316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2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&amp; Debugging – Together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09991-B006-4AB7-A4B5-F0F30FF0DCF3}"/>
              </a:ext>
            </a:extLst>
          </p:cNvPr>
          <p:cNvSpPr txBox="1"/>
          <p:nvPr/>
        </p:nvSpPr>
        <p:spPr>
          <a:xfrm>
            <a:off x="6770128" y="2286001"/>
            <a:ext cx="3680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Find Tab name 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16F21-9B8C-4DA5-AD54-BF4C053EEDED}"/>
              </a:ext>
            </a:extLst>
          </p:cNvPr>
          <p:cNvSpPr txBox="1"/>
          <p:nvPr/>
        </p:nvSpPr>
        <p:spPr>
          <a:xfrm>
            <a:off x="5473497" y="3711712"/>
            <a:ext cx="66431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Now Change press &gt; button to solve Problem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28F11-9224-4ABE-8C2E-920EBFB1E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1394297"/>
            <a:ext cx="4170032" cy="51118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CF9CA8-45F1-41B9-9E39-F90861FD6694}"/>
              </a:ext>
            </a:extLst>
          </p:cNvPr>
          <p:cNvSpPr/>
          <p:nvPr/>
        </p:nvSpPr>
        <p:spPr>
          <a:xfrm>
            <a:off x="897943" y="1418063"/>
            <a:ext cx="4331976" cy="347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23162" cy="660429"/>
            <a:chOff x="1188881" y="351819"/>
            <a:chExt cx="382316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2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&amp; Debugging – Together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09991-B006-4AB7-A4B5-F0F30FF0DCF3}"/>
              </a:ext>
            </a:extLst>
          </p:cNvPr>
          <p:cNvSpPr txBox="1"/>
          <p:nvPr/>
        </p:nvSpPr>
        <p:spPr>
          <a:xfrm>
            <a:off x="2991304" y="5722641"/>
            <a:ext cx="6209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Test Other Category Lasso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58A3B-6E8B-45E9-8BE1-8209C953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869684"/>
            <a:ext cx="5316602" cy="31186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87C0CA-3E54-48AA-86D7-B1220C5C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40" y="1844598"/>
            <a:ext cx="5316604" cy="31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33990"/>
            <a:ext cx="1374094" cy="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Progress</a:t>
            </a:r>
          </a:p>
          <a:p>
            <a:endParaRPr lang="en-US" altLang="ko-KR" sz="2500" spc="-1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</a:rPr>
              <a:t>1.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</a:rPr>
              <a:t>2.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</a:rPr>
              <a:t>3.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</a:rPr>
              <a:t>4.</a:t>
            </a:r>
            <a:endParaRPr lang="ko-KR" altLang="en-US" sz="2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4762F-6FBF-4D72-A984-EA6A5B3C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823162" cy="660429"/>
            <a:chOff x="1188881" y="351819"/>
            <a:chExt cx="382316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823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&amp; Debugging – Together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09991-B006-4AB7-A4B5-F0F30FF0DCF3}"/>
              </a:ext>
            </a:extLst>
          </p:cNvPr>
          <p:cNvSpPr txBox="1"/>
          <p:nvPr/>
        </p:nvSpPr>
        <p:spPr>
          <a:xfrm>
            <a:off x="2277166" y="5884648"/>
            <a:ext cx="7637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Test More Complex image in Lasso function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F7A94A-0375-4C45-862E-07C66AF7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52" y="1180736"/>
            <a:ext cx="7731931" cy="45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6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2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Prepare Demo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10D42A-24BB-47DE-8F5F-075D72D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3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433A01-450B-4AA4-89A4-DE206E83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12" y="1241790"/>
            <a:ext cx="7765642" cy="4588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2851212" y="5984914"/>
            <a:ext cx="6489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Demo will focus on the lasso function</a:t>
            </a:r>
          </a:p>
        </p:txBody>
      </p:sp>
    </p:spTree>
    <p:extLst>
      <p:ext uri="{BB962C8B-B14F-4D97-AF65-F5344CB8AC3E}">
        <p14:creationId xmlns:p14="http://schemas.microsoft.com/office/powerpoint/2010/main" val="55541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433A01-450B-4AA4-89A4-DE206E83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32" y="1204183"/>
            <a:ext cx="7765642" cy="4588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2697914" y="5984914"/>
            <a:ext cx="7548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 will show you how to use it as a sticker.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3C65446-2562-4C5F-B5C5-2646008978E3}"/>
              </a:ext>
            </a:extLst>
          </p:cNvPr>
          <p:cNvSpPr/>
          <p:nvPr/>
        </p:nvSpPr>
        <p:spPr>
          <a:xfrm rot="3490421">
            <a:off x="6808223" y="2037373"/>
            <a:ext cx="707981" cy="1855112"/>
          </a:xfrm>
          <a:prstGeom prst="downArrow">
            <a:avLst>
              <a:gd name="adj1" fmla="val 50000"/>
              <a:gd name="adj2" fmla="val 710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6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923760" y="4209203"/>
            <a:ext cx="11096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 will email the designer to request evaluation of our program.</a:t>
            </a:r>
          </a:p>
          <a:p>
            <a:endParaRPr lang="en-US" altLang="ko-KR" sz="3000" dirty="0"/>
          </a:p>
          <a:p>
            <a:r>
              <a:rPr lang="en-US" altLang="ko-KR" sz="3000" dirty="0"/>
              <a:t>EX) Are you use these programs if this program offered to you?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32DCB3-7A43-4E87-B3A6-92765EA0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4946072" y="1455421"/>
            <a:ext cx="2299855" cy="22629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3794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21707" cy="660429"/>
            <a:chOff x="1188881" y="351819"/>
            <a:chExt cx="202170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217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Prepare Demo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D74BD-5EA8-4067-B53E-F78B52B0D852}"/>
              </a:ext>
            </a:extLst>
          </p:cNvPr>
          <p:cNvSpPr txBox="1"/>
          <p:nvPr/>
        </p:nvSpPr>
        <p:spPr>
          <a:xfrm>
            <a:off x="1287010" y="4856735"/>
            <a:ext cx="1037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Designer`s feedback will be added to the development later.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32DCB3-7A43-4E87-B3A6-92765EA0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2060660" y="1803036"/>
            <a:ext cx="2299855" cy="2262910"/>
          </a:xfrm>
          <a:prstGeom prst="ellipse">
            <a:avLst/>
          </a:prstGeom>
        </p:spPr>
      </p:pic>
      <p:pic>
        <p:nvPicPr>
          <p:cNvPr id="2050" name="Picture 2" descr="ê¸ë¡ë²ì ëí ì´ë¯¸ì§ ê²ìê²°ê³¼">
            <a:extLst>
              <a:ext uri="{FF2B5EF4-FFF2-40B4-BE49-F238E27FC236}">
                <a16:creationId xmlns:a16="http://schemas.microsoft.com/office/drawing/2014/main" id="{94277519-2760-4907-BC3C-2C6953A5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98" y="1604802"/>
            <a:ext cx="3913803" cy="2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1312F89-0304-47EF-8609-C100B83753C4}"/>
              </a:ext>
            </a:extLst>
          </p:cNvPr>
          <p:cNvSpPr/>
          <p:nvPr/>
        </p:nvSpPr>
        <p:spPr>
          <a:xfrm rot="16200000">
            <a:off x="5190649" y="2006936"/>
            <a:ext cx="707981" cy="1855112"/>
          </a:xfrm>
          <a:prstGeom prst="downArrow">
            <a:avLst>
              <a:gd name="adj1" fmla="val 50000"/>
              <a:gd name="adj2" fmla="val 71043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3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9F25D0-BB71-428C-8BEA-4C9C573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15" name="Group 127">
            <a:extLst>
              <a:ext uri="{FF2B5EF4-FFF2-40B4-BE49-F238E27FC236}">
                <a16:creationId xmlns:a16="http://schemas.microsoft.com/office/drawing/2014/main" id="{01F84032-FF95-4B29-8911-395F06E342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000" y="1082071"/>
          <a:ext cx="11087094" cy="5393870"/>
        </p:xfrm>
        <a:graphic>
          <a:graphicData uri="http://schemas.openxmlformats.org/drawingml/2006/table">
            <a:tbl>
              <a:tblPr/>
              <a:tblGrid>
                <a:gridCol w="275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40659026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77196528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724964077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55079945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21437545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184118577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938712816"/>
                    </a:ext>
                  </a:extLst>
                </a:gridCol>
              </a:tblGrid>
              <a:tr h="388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June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47018"/>
                  </a:ext>
                </a:extLst>
              </a:tr>
              <a:tr h="3885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survey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Collect Datasets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Segmentation Model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Lasso Function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QT basic UI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 Midterm Demo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&amp; QT Details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41783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and Debugging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7880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 Final Demo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893066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Writing manuals, report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05662"/>
                  </a:ext>
                </a:extLst>
              </a:tr>
            </a:tbl>
          </a:graphicData>
        </a:graphic>
      </p:graphicFrame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AA557B94-F9CE-48C8-B47D-F5BADA7C466E}"/>
              </a:ext>
            </a:extLst>
          </p:cNvPr>
          <p:cNvSpPr/>
          <p:nvPr/>
        </p:nvSpPr>
        <p:spPr>
          <a:xfrm>
            <a:off x="3402847" y="1927732"/>
            <a:ext cx="1092953" cy="282068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7452EFE4-81B5-4EA4-9F44-BD51A3625547}"/>
              </a:ext>
            </a:extLst>
          </p:cNvPr>
          <p:cNvSpPr/>
          <p:nvPr/>
        </p:nvSpPr>
        <p:spPr>
          <a:xfrm>
            <a:off x="3402848" y="2362799"/>
            <a:ext cx="2765682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0AA4388D-E71F-45F4-BE48-9E6A40E4844B}"/>
              </a:ext>
            </a:extLst>
          </p:cNvPr>
          <p:cNvSpPr/>
          <p:nvPr/>
        </p:nvSpPr>
        <p:spPr>
          <a:xfrm>
            <a:off x="4483101" y="2775020"/>
            <a:ext cx="1685430" cy="271922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C390E2EB-C1D5-422F-8AB3-811718BAF243}"/>
              </a:ext>
            </a:extLst>
          </p:cNvPr>
          <p:cNvSpPr/>
          <p:nvPr/>
        </p:nvSpPr>
        <p:spPr>
          <a:xfrm>
            <a:off x="5061785" y="3193062"/>
            <a:ext cx="110674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90987E4-03CD-4A36-BC15-77007AC0DDCF}"/>
              </a:ext>
            </a:extLst>
          </p:cNvPr>
          <p:cNvSpPr/>
          <p:nvPr/>
        </p:nvSpPr>
        <p:spPr>
          <a:xfrm>
            <a:off x="5060259" y="4036280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1">
            <a:extLst>
              <a:ext uri="{FF2B5EF4-FFF2-40B4-BE49-F238E27FC236}">
                <a16:creationId xmlns:a16="http://schemas.microsoft.com/office/drawing/2014/main" id="{2021CFCD-64C3-45EC-9475-7C8EA877EB7D}"/>
              </a:ext>
            </a:extLst>
          </p:cNvPr>
          <p:cNvSpPr/>
          <p:nvPr/>
        </p:nvSpPr>
        <p:spPr>
          <a:xfrm>
            <a:off x="7292283" y="2362799"/>
            <a:ext cx="537826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1">
            <a:extLst>
              <a:ext uri="{FF2B5EF4-FFF2-40B4-BE49-F238E27FC236}">
                <a16:creationId xmlns:a16="http://schemas.microsoft.com/office/drawing/2014/main" id="{FA3048A7-1A8D-4F67-969B-8F9E4D1AF693}"/>
              </a:ext>
            </a:extLst>
          </p:cNvPr>
          <p:cNvSpPr/>
          <p:nvPr/>
        </p:nvSpPr>
        <p:spPr>
          <a:xfrm>
            <a:off x="7301162" y="3193062"/>
            <a:ext cx="53782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1">
            <a:extLst>
              <a:ext uri="{FF2B5EF4-FFF2-40B4-BE49-F238E27FC236}">
                <a16:creationId xmlns:a16="http://schemas.microsoft.com/office/drawing/2014/main" id="{28673BA6-71E5-4741-AE2B-FFCB55B90B3A}"/>
              </a:ext>
            </a:extLst>
          </p:cNvPr>
          <p:cNvSpPr/>
          <p:nvPr/>
        </p:nvSpPr>
        <p:spPr>
          <a:xfrm>
            <a:off x="5604434" y="4458550"/>
            <a:ext cx="557456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21">
            <a:extLst>
              <a:ext uri="{FF2B5EF4-FFF2-40B4-BE49-F238E27FC236}">
                <a16:creationId xmlns:a16="http://schemas.microsoft.com/office/drawing/2014/main" id="{01F6303B-83F5-4B46-92D3-ABD360EC1656}"/>
              </a:ext>
            </a:extLst>
          </p:cNvPr>
          <p:cNvSpPr/>
          <p:nvPr/>
        </p:nvSpPr>
        <p:spPr>
          <a:xfrm>
            <a:off x="10605599" y="6147720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28E23-B52B-4DCC-A2FB-5D2BAF73CB95}"/>
              </a:ext>
            </a:extLst>
          </p:cNvPr>
          <p:cNvSpPr txBox="1"/>
          <p:nvPr/>
        </p:nvSpPr>
        <p:spPr>
          <a:xfrm>
            <a:off x="6208509" y="306203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Midterm Presentation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0B71A-0EC7-4CE4-8E86-C84459EB78D6}"/>
              </a:ext>
            </a:extLst>
          </p:cNvPr>
          <p:cNvSpPr txBox="1"/>
          <p:nvPr/>
        </p:nvSpPr>
        <p:spPr>
          <a:xfrm>
            <a:off x="10143934" y="304694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BC866-E5A0-4D25-8790-2E7DEC3616FC}"/>
              </a:ext>
            </a:extLst>
          </p:cNvPr>
          <p:cNvSpPr txBox="1"/>
          <p:nvPr/>
        </p:nvSpPr>
        <p:spPr>
          <a:xfrm>
            <a:off x="6742922" y="306203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Midterm Exam</a:t>
            </a:r>
            <a:endParaRPr lang="ko-KR" altLang="en-US" dirty="0"/>
          </a:p>
        </p:txBody>
      </p:sp>
      <p:sp>
        <p:nvSpPr>
          <p:cNvPr id="34" name="모서리가 둥근 직사각형 21">
            <a:extLst>
              <a:ext uri="{FF2B5EF4-FFF2-40B4-BE49-F238E27FC236}">
                <a16:creationId xmlns:a16="http://schemas.microsoft.com/office/drawing/2014/main" id="{E0D65B97-5DAF-498E-A6BD-AA287F19561B}"/>
              </a:ext>
            </a:extLst>
          </p:cNvPr>
          <p:cNvSpPr/>
          <p:nvPr/>
        </p:nvSpPr>
        <p:spPr>
          <a:xfrm>
            <a:off x="7292288" y="3614670"/>
            <a:ext cx="2200144" cy="260447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4D9A1003-C446-488E-8520-9A8FE42B8632}"/>
              </a:ext>
            </a:extLst>
          </p:cNvPr>
          <p:cNvSpPr/>
          <p:nvPr/>
        </p:nvSpPr>
        <p:spPr>
          <a:xfrm>
            <a:off x="7292283" y="4036279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6FD51-5769-48B1-8D9B-81DF887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6" name="모서리가 둥근 직사각형 21">
            <a:extLst>
              <a:ext uri="{FF2B5EF4-FFF2-40B4-BE49-F238E27FC236}">
                <a16:creationId xmlns:a16="http://schemas.microsoft.com/office/drawing/2014/main" id="{FC4D39FF-0A49-472F-8DF1-CE07B3E5EED6}"/>
              </a:ext>
            </a:extLst>
          </p:cNvPr>
          <p:cNvSpPr/>
          <p:nvPr/>
        </p:nvSpPr>
        <p:spPr>
          <a:xfrm>
            <a:off x="7848771" y="4876011"/>
            <a:ext cx="2198589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모서리가 둥근 직사각형 21">
            <a:extLst>
              <a:ext uri="{FF2B5EF4-FFF2-40B4-BE49-F238E27FC236}">
                <a16:creationId xmlns:a16="http://schemas.microsoft.com/office/drawing/2014/main" id="{D1C377DE-84E6-43BB-B921-AF1DC1CB7FFB}"/>
              </a:ext>
            </a:extLst>
          </p:cNvPr>
          <p:cNvSpPr/>
          <p:nvPr/>
        </p:nvSpPr>
        <p:spPr>
          <a:xfrm>
            <a:off x="8954607" y="5303274"/>
            <a:ext cx="1092753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53D9AF41-A238-4439-A622-E1E0CEC1018B}"/>
              </a:ext>
            </a:extLst>
          </p:cNvPr>
          <p:cNvSpPr/>
          <p:nvPr/>
        </p:nvSpPr>
        <p:spPr>
          <a:xfrm>
            <a:off x="9511240" y="5714512"/>
            <a:ext cx="53782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60C977-E1CE-4645-9C30-28383DA46CA5}"/>
              </a:ext>
            </a:extLst>
          </p:cNvPr>
          <p:cNvSpPr/>
          <p:nvPr/>
        </p:nvSpPr>
        <p:spPr>
          <a:xfrm>
            <a:off x="9512947" y="1473835"/>
            <a:ext cx="534413" cy="500595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37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32E133-1E19-4177-82D3-87C34C8A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53651"/>
              </p:ext>
            </p:extLst>
          </p:nvPr>
        </p:nvGraphicFramePr>
        <p:xfrm>
          <a:off x="986081" y="2428928"/>
          <a:ext cx="9671176" cy="255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3">
                  <a:extLst>
                    <a:ext uri="{9D8B030D-6E8A-4147-A177-3AD203B41FA5}">
                      <a16:colId xmlns:a16="http://schemas.microsoft.com/office/drawing/2014/main" val="595498430"/>
                    </a:ext>
                  </a:extLst>
                </a:gridCol>
                <a:gridCol w="2650856">
                  <a:extLst>
                    <a:ext uri="{9D8B030D-6E8A-4147-A177-3AD203B41FA5}">
                      <a16:colId xmlns:a16="http://schemas.microsoft.com/office/drawing/2014/main" val="2612860526"/>
                    </a:ext>
                  </a:extLst>
                </a:gridCol>
                <a:gridCol w="2611199">
                  <a:extLst>
                    <a:ext uri="{9D8B030D-6E8A-4147-A177-3AD203B41FA5}">
                      <a16:colId xmlns:a16="http://schemas.microsoft.com/office/drawing/2014/main" val="823719469"/>
                    </a:ext>
                  </a:extLst>
                </a:gridCol>
                <a:gridCol w="2456828">
                  <a:extLst>
                    <a:ext uri="{9D8B030D-6E8A-4147-A177-3AD203B41FA5}">
                      <a16:colId xmlns:a16="http://schemas.microsoft.com/office/drawing/2014/main" val="1748807632"/>
                    </a:ext>
                  </a:extLst>
                </a:gridCol>
              </a:tblGrid>
              <a:tr h="756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Park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Juhyeon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Hong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Jin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Heo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Jung Woo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0385"/>
                  </a:ext>
                </a:extLst>
              </a:tr>
              <a:tr h="103882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This Week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Proceeding</a:t>
                      </a:r>
                      <a:endParaRPr lang="ko-KR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Test &amp; Debugging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1521709"/>
                  </a:ext>
                </a:extLst>
              </a:tr>
              <a:tr h="756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Prepare Demo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QT Details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QT Details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800869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55D116-A530-4583-A011-098F9D5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2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FC4072-D7FF-4442-98B9-4ECA2C69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95863" y="1081974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87156" y="473671"/>
            <a:ext cx="2468400" cy="534521"/>
            <a:chOff x="1188881" y="477727"/>
            <a:chExt cx="2468400" cy="534521"/>
          </a:xfrm>
        </p:grpSpPr>
        <p:sp>
          <p:nvSpPr>
            <p:cNvPr id="18" name="TextBox 17"/>
            <p:cNvSpPr txBox="1"/>
            <p:nvPr/>
          </p:nvSpPr>
          <p:spPr>
            <a:xfrm>
              <a:off x="1265280" y="477727"/>
              <a:ext cx="2392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Project Introduction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D7E5B8-42AA-4A5F-9345-8DA7F36F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4935863" y="2885540"/>
            <a:ext cx="2299855" cy="2262910"/>
          </a:xfrm>
          <a:prstGeom prst="ellipse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C18CA8-9A90-4F2C-B79A-B149ABC0E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2973603"/>
            <a:ext cx="1043392" cy="1043392"/>
          </a:xfrm>
          <a:prstGeom prst="rect">
            <a:avLst/>
          </a:prstGeom>
        </p:spPr>
      </p:pic>
      <p:sp>
        <p:nvSpPr>
          <p:cNvPr id="21" name="오른쪽 화살표 7">
            <a:extLst>
              <a:ext uri="{FF2B5EF4-FFF2-40B4-BE49-F238E27FC236}">
                <a16:creationId xmlns:a16="http://schemas.microsoft.com/office/drawing/2014/main" id="{6A75BCC3-98E8-4E08-A24E-5B6FB3AD087B}"/>
              </a:ext>
            </a:extLst>
          </p:cNvPr>
          <p:cNvSpPr/>
          <p:nvPr/>
        </p:nvSpPr>
        <p:spPr>
          <a:xfrm>
            <a:off x="3206081" y="3863130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오른쪽 화살표 16">
            <a:extLst>
              <a:ext uri="{FF2B5EF4-FFF2-40B4-BE49-F238E27FC236}">
                <a16:creationId xmlns:a16="http://schemas.microsoft.com/office/drawing/2014/main" id="{2DB57232-49B5-4724-8564-1F7388D39104}"/>
              </a:ext>
            </a:extLst>
          </p:cNvPr>
          <p:cNvSpPr/>
          <p:nvPr/>
        </p:nvSpPr>
        <p:spPr>
          <a:xfrm>
            <a:off x="7853720" y="3874108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9313B-D3F6-48CE-85ED-CB6CA55A5E55}"/>
              </a:ext>
            </a:extLst>
          </p:cNvPr>
          <p:cNvSpPr txBox="1"/>
          <p:nvPr/>
        </p:nvSpPr>
        <p:spPr>
          <a:xfrm>
            <a:off x="1406476" y="505669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28451-20C8-429D-9471-FCF8F95C5683}"/>
              </a:ext>
            </a:extLst>
          </p:cNvPr>
          <p:cNvSpPr txBox="1"/>
          <p:nvPr/>
        </p:nvSpPr>
        <p:spPr>
          <a:xfrm>
            <a:off x="9568126" y="5056698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168F1C-9A51-4944-86BC-D9EB5888E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87" y="3008680"/>
            <a:ext cx="2016630" cy="20166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3FDCCA-7A74-488B-BFE2-BC4316DB3B0D}"/>
              </a:ext>
            </a:extLst>
          </p:cNvPr>
          <p:cNvSpPr txBox="1"/>
          <p:nvPr/>
        </p:nvSpPr>
        <p:spPr>
          <a:xfrm>
            <a:off x="1679032" y="3940542"/>
            <a:ext cx="152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09ECF5EB-8102-426E-86C2-9743D5B33072}"/>
              </a:ext>
            </a:extLst>
          </p:cNvPr>
          <p:cNvSpPr/>
          <p:nvPr/>
        </p:nvSpPr>
        <p:spPr>
          <a:xfrm>
            <a:off x="1631541" y="3530434"/>
            <a:ext cx="571173" cy="571173"/>
          </a:xfrm>
          <a:prstGeom prst="plus">
            <a:avLst>
              <a:gd name="adj" fmla="val 3868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E6980-2A00-4C36-AD0E-3329505C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A18E0-6F26-4012-A7C5-C47103A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C5A643-AE04-4365-AD5F-2442819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0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663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QT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10D42A-24BB-47DE-8F5F-075D72D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823209" cy="660429"/>
            <a:chOff x="1188881" y="351819"/>
            <a:chExt cx="2823209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823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Zoom In &amp; Zoom Out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91EB5-265D-4DEA-AD7A-1B4564D7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3" y="1389355"/>
            <a:ext cx="6954320" cy="407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A7AA12-62E6-4886-88A6-B0B0D591C962}"/>
              </a:ext>
            </a:extLst>
          </p:cNvPr>
          <p:cNvSpPr txBox="1"/>
          <p:nvPr/>
        </p:nvSpPr>
        <p:spPr>
          <a:xfrm>
            <a:off x="3535042" y="5692477"/>
            <a:ext cx="512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Easy to Zoom -&gt; Ctrl + Scroll</a:t>
            </a:r>
          </a:p>
        </p:txBody>
      </p:sp>
    </p:spTree>
    <p:extLst>
      <p:ext uri="{BB962C8B-B14F-4D97-AF65-F5344CB8AC3E}">
        <p14:creationId xmlns:p14="http://schemas.microsoft.com/office/powerpoint/2010/main" val="28274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823209" cy="660429"/>
            <a:chOff x="1188881" y="351819"/>
            <a:chExt cx="2823209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823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Zoom In &amp; Zoom Out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7AA12-62E6-4886-88A6-B0B0D591C962}"/>
              </a:ext>
            </a:extLst>
          </p:cNvPr>
          <p:cNvSpPr txBox="1"/>
          <p:nvPr/>
        </p:nvSpPr>
        <p:spPr>
          <a:xfrm>
            <a:off x="2296877" y="5603601"/>
            <a:ext cx="1595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Zoom 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B4634-BE4B-4E72-8AAF-D9791B5B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9" y="1926458"/>
            <a:ext cx="5573343" cy="3269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2AA74-0CBA-4E16-AAB9-7485E6DE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8" y="1926466"/>
            <a:ext cx="5573329" cy="3269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318ED2-1989-44C4-82EA-9895B5A143E8}"/>
              </a:ext>
            </a:extLst>
          </p:cNvPr>
          <p:cNvSpPr txBox="1"/>
          <p:nvPr/>
        </p:nvSpPr>
        <p:spPr>
          <a:xfrm>
            <a:off x="8202160" y="5603601"/>
            <a:ext cx="1895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Zoom Out</a:t>
            </a:r>
          </a:p>
        </p:txBody>
      </p:sp>
    </p:spTree>
    <p:extLst>
      <p:ext uri="{BB962C8B-B14F-4D97-AF65-F5344CB8AC3E}">
        <p14:creationId xmlns:p14="http://schemas.microsoft.com/office/powerpoint/2010/main" val="17043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72188" cy="660429"/>
            <a:chOff x="1188881" y="351819"/>
            <a:chExt cx="237218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72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Layer </a:t>
              </a:r>
              <a:r>
                <a:rPr lang="en-US" altLang="ko-KR" dirty="0"/>
                <a:t>Transparency</a:t>
              </a:r>
              <a:endParaRPr lang="en-US" altLang="ko-KR" sz="2200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C05A7-20F4-4CEC-894C-0B66D96F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33" y="1200998"/>
            <a:ext cx="2664966" cy="4862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B7DFEE-CAFF-40B3-8A57-8CBA60AA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35" y="1268423"/>
            <a:ext cx="2302553" cy="5005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9BCD69C-26BA-4614-A2F7-C686E62B8877}"/>
              </a:ext>
            </a:extLst>
          </p:cNvPr>
          <p:cNvSpPr/>
          <p:nvPr/>
        </p:nvSpPr>
        <p:spPr>
          <a:xfrm rot="16200000">
            <a:off x="5296970" y="2843642"/>
            <a:ext cx="707981" cy="1855112"/>
          </a:xfrm>
          <a:prstGeom prst="downArrow">
            <a:avLst>
              <a:gd name="adj1" fmla="val 50000"/>
              <a:gd name="adj2" fmla="val 71043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879D8-88F2-42EA-9141-44D897FC0230}"/>
              </a:ext>
            </a:extLst>
          </p:cNvPr>
          <p:cNvSpPr txBox="1"/>
          <p:nvPr/>
        </p:nvSpPr>
        <p:spPr>
          <a:xfrm>
            <a:off x="4723404" y="4325216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Changed</a:t>
            </a:r>
          </a:p>
        </p:txBody>
      </p:sp>
    </p:spTree>
    <p:extLst>
      <p:ext uri="{BB962C8B-B14F-4D97-AF65-F5344CB8AC3E}">
        <p14:creationId xmlns:p14="http://schemas.microsoft.com/office/powerpoint/2010/main" val="284283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3462</TotalTime>
  <Words>415</Words>
  <Application>Microsoft Office PowerPoint</Application>
  <PresentationFormat>와이드스크린</PresentationFormat>
  <Paragraphs>196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나눔바른고딕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145</cp:revision>
  <dcterms:created xsi:type="dcterms:W3CDTF">2015-01-21T11:35:38Z</dcterms:created>
  <dcterms:modified xsi:type="dcterms:W3CDTF">2019-05-26T18:11:06Z</dcterms:modified>
</cp:coreProperties>
</file>