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94" r:id="rId3"/>
    <p:sldId id="266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06" r:id="rId13"/>
    <p:sldId id="307" r:id="rId14"/>
    <p:sldId id="308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F4FB-88C6-47C3-87CB-9DE0E0316118}" v="2" dt="2019-03-31T13:40:30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832e7e6e309dd38" providerId="LiveId" clId="{B11EF4FB-88C6-47C3-87CB-9DE0E0316118}"/>
    <pc:docChg chg="undo custSel modSld">
      <pc:chgData name=" " userId="3832e7e6e309dd38" providerId="LiveId" clId="{B11EF4FB-88C6-47C3-87CB-9DE0E0316118}" dt="2019-03-31T13:40:37.513" v="60" actId="1037"/>
      <pc:docMkLst>
        <pc:docMk/>
      </pc:docMkLst>
      <pc:sldChg chg="addSp delSp modSp">
        <pc:chgData name=" " userId="3832e7e6e309dd38" providerId="LiveId" clId="{B11EF4FB-88C6-47C3-87CB-9DE0E0316118}" dt="2019-03-31T13:40:37.513" v="60" actId="1037"/>
        <pc:sldMkLst>
          <pc:docMk/>
          <pc:sldMk cId="3963864440" sldId="355"/>
        </pc:sldMkLst>
        <pc:spChg chg="del">
          <ac:chgData name=" " userId="3832e7e6e309dd38" providerId="LiveId" clId="{B11EF4FB-88C6-47C3-87CB-9DE0E0316118}" dt="2019-03-31T13:40:29.212" v="11" actId="478"/>
          <ac:spMkLst>
            <pc:docMk/>
            <pc:sldMk cId="3963864440" sldId="355"/>
            <ac:spMk id="7" creationId="{906E4C91-677D-417A-8A99-659621F7C6AA}"/>
          </ac:spMkLst>
        </pc:spChg>
        <pc:spChg chg="add mod">
          <ac:chgData name=" " userId="3832e7e6e309dd38" providerId="LiveId" clId="{B11EF4FB-88C6-47C3-87CB-9DE0E0316118}" dt="2019-03-31T13:40:37.513" v="60" actId="1037"/>
          <ac:spMkLst>
            <pc:docMk/>
            <pc:sldMk cId="3963864440" sldId="355"/>
            <ac:spMk id="16" creationId="{DD83F31B-0B56-456E-A1E6-D1B78B102751}"/>
          </ac:spMkLst>
        </pc:spChg>
      </pc:sldChg>
      <pc:sldChg chg="modSp">
        <pc:chgData name=" " userId="3832e7e6e309dd38" providerId="LiveId" clId="{B11EF4FB-88C6-47C3-87CB-9DE0E0316118}" dt="2019-03-31T13:40:21.912" v="10" actId="1076"/>
        <pc:sldMkLst>
          <pc:docMk/>
          <pc:sldMk cId="3454009614" sldId="356"/>
        </pc:sldMkLst>
        <pc:spChg chg="mod">
          <ac:chgData name=" " userId="3832e7e6e309dd38" providerId="LiveId" clId="{B11EF4FB-88C6-47C3-87CB-9DE0E0316118}" dt="2019-03-31T13:40:21.912" v="10" actId="1076"/>
          <ac:spMkLst>
            <pc:docMk/>
            <pc:sldMk cId="3454009614" sldId="356"/>
            <ac:spMk id="7" creationId="{906E4C91-677D-417A-8A99-659621F7C6AA}"/>
          </ac:spMkLst>
        </pc:spChg>
        <pc:picChg chg="mod">
          <ac:chgData name=" " userId="3832e7e6e309dd38" providerId="LiveId" clId="{B11EF4FB-88C6-47C3-87CB-9DE0E0316118}" dt="2019-03-31T13:40:12.055" v="7" actId="1076"/>
          <ac:picMkLst>
            <pc:docMk/>
            <pc:sldMk cId="3454009614" sldId="356"/>
            <ac:picMk id="5" creationId="{F823A24B-0463-4545-985B-72B03D4C83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b="1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19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Image Segmentation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7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831772" cy="660429"/>
            <a:chOff x="1188881" y="351819"/>
            <a:chExt cx="483177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831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Image Segmentation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920332" y="1238848"/>
            <a:ext cx="30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t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64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8130B2-BC58-4F00-9082-CD27E475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5" y="1204808"/>
            <a:ext cx="6063448" cy="51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071DF-32CE-4F5C-ADD5-7CEFE0B9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6E11E-1D2D-4149-B7D0-EE19A0A2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05" y="1533499"/>
            <a:ext cx="4013812" cy="4838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9B8B1-9EA4-437D-AA1F-43DE5FF3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5" y="1529246"/>
            <a:ext cx="3835707" cy="48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Progress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4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UI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9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123245" cy="660429"/>
            <a:chOff x="1188881" y="351819"/>
            <a:chExt cx="412324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1232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3819184" y="882682"/>
            <a:ext cx="30219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Simple UI 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8CDF95-F7C2-4B20-B543-35569F98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5" y="1752946"/>
            <a:ext cx="7510337" cy="44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0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60727" cy="660429"/>
            <a:chOff x="1188881" y="351819"/>
            <a:chExt cx="40607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607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-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3768279" y="1144150"/>
            <a:ext cx="4655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Apply CSS Code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C44B15-6FBC-4EA0-8179-16934D55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32" y="2521257"/>
            <a:ext cx="4880575" cy="2862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530DC-5D5A-4919-A698-874521EF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2521258"/>
            <a:ext cx="4880575" cy="286286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2D2D160-3BDC-49C9-BE01-B8EB5032E6C2}"/>
              </a:ext>
            </a:extLst>
          </p:cNvPr>
          <p:cNvSpPr/>
          <p:nvPr/>
        </p:nvSpPr>
        <p:spPr>
          <a:xfrm>
            <a:off x="5146389" y="3888420"/>
            <a:ext cx="1778443" cy="124288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32B8E-8C45-41A7-AFF8-C954CFF76384}"/>
              </a:ext>
            </a:extLst>
          </p:cNvPr>
          <p:cNvSpPr txBox="1"/>
          <p:nvPr/>
        </p:nvSpPr>
        <p:spPr>
          <a:xfrm>
            <a:off x="5146389" y="3642199"/>
            <a:ext cx="177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background-color:#F5D6C6;</a:t>
            </a:r>
            <a:endParaRPr lang="ko-KR" altLang="en-US" sz="1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18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60727" cy="660429"/>
            <a:chOff x="1188881" y="351819"/>
            <a:chExt cx="40607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607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-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4396639" y="1779617"/>
            <a:ext cx="29955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Lasso Tool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9AAFD-555C-4BC9-BEE9-63CC3045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9" y="3142437"/>
            <a:ext cx="3829050" cy="2066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34180A-57ED-4DAE-99CE-7F87A308D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77" t="39029" r="37594" b="38961"/>
          <a:stretch/>
        </p:blipFill>
        <p:spPr>
          <a:xfrm>
            <a:off x="1188881" y="3348172"/>
            <a:ext cx="3130321" cy="165545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B69CB5-CBB7-46D8-976A-CC22F5893876}"/>
              </a:ext>
            </a:extLst>
          </p:cNvPr>
          <p:cNvSpPr/>
          <p:nvPr/>
        </p:nvSpPr>
        <p:spPr>
          <a:xfrm>
            <a:off x="4598249" y="4175898"/>
            <a:ext cx="2592280" cy="237476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5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60727" cy="660429"/>
            <a:chOff x="1188881" y="351819"/>
            <a:chExt cx="40607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607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-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920332" y="1238848"/>
            <a:ext cx="1905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chemeClr val="tx2"/>
                </a:solidFill>
                <a:latin typeface="+mn-ea"/>
              </a:rPr>
              <a:t>Bursh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 tool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8A93CE-A918-4469-AC4D-57ABA228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970842"/>
            <a:ext cx="2247691" cy="2628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F2D59-FFFE-4808-8E52-89517DF5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96" y="1970842"/>
            <a:ext cx="2531480" cy="2088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46B511-9543-4E63-BCC9-0AB89E48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741" y="1970842"/>
            <a:ext cx="2211547" cy="1458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7816DF-E4DA-4A65-80DE-CAACC2874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353" y="1970842"/>
            <a:ext cx="2561348" cy="2306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78747-CC4F-4246-A13D-F6A7E2B71D2F}"/>
              </a:ext>
            </a:extLst>
          </p:cNvPr>
          <p:cNvSpPr txBox="1"/>
          <p:nvPr/>
        </p:nvSpPr>
        <p:spPr>
          <a:xfrm>
            <a:off x="3736983" y="1238847"/>
            <a:ext cx="173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Text tool 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86B46-3D71-4972-BB46-778A5BDC0F09}"/>
              </a:ext>
            </a:extLst>
          </p:cNvPr>
          <p:cNvSpPr txBox="1"/>
          <p:nvPr/>
        </p:nvSpPr>
        <p:spPr>
          <a:xfrm>
            <a:off x="6535561" y="1238846"/>
            <a:ext cx="1958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Erase tool 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DA665-56D9-42EA-8156-F301767ED3D8}"/>
              </a:ext>
            </a:extLst>
          </p:cNvPr>
          <p:cNvSpPr txBox="1"/>
          <p:nvPr/>
        </p:nvSpPr>
        <p:spPr>
          <a:xfrm>
            <a:off x="9352212" y="1238845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Paint tool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97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119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허 정우</cp:lastModifiedBy>
  <cp:revision>58</cp:revision>
  <dcterms:created xsi:type="dcterms:W3CDTF">2015-01-21T11:35:38Z</dcterms:created>
  <dcterms:modified xsi:type="dcterms:W3CDTF">2019-04-07T07:56:43Z</dcterms:modified>
</cp:coreProperties>
</file>