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"/>
  </p:notesMasterIdLst>
  <p:handoutMasterIdLst>
    <p:handoutMasterId r:id="rId7"/>
  </p:handoutMasterIdLst>
  <p:sldIdLst>
    <p:sldId id="259" r:id="rId2"/>
    <p:sldId id="294" r:id="rId3"/>
    <p:sldId id="266" r:id="rId4"/>
    <p:sldId id="30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252"/>
    <a:srgbClr val="3D3D3D"/>
    <a:srgbClr val="FEFEF4"/>
    <a:srgbClr val="FDFDDF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6671B-B4E5-49D2-985A-4643566D0901}" v="1617" dt="2019-03-17T02:19:14.877"/>
    <p1510:client id="{4F0399D9-1F0D-4023-B5B9-80CB22EBE9A2}" v="70" dt="2019-03-17T12:28:33.775"/>
    <p1510:client id="{160262F4-0A74-4E2D-A724-7C6BD9C4D9C3}" v="66" dt="2019-03-17T12:31:5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2019-04-07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0078" y="1441315"/>
            <a:ext cx="9571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spc="-30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en-US" altLang="ko-KR" sz="8000" b="1" spc="-300">
                <a:solidFill>
                  <a:schemeClr val="accent1">
                    <a:alpha val="70000"/>
                  </a:schemeClr>
                </a:solidFill>
              </a:rPr>
              <a:t>Capstone Design</a:t>
            </a:r>
            <a:endParaRPr lang="ko-KR" altLang="en-US" sz="8000" b="1" spc="-30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CF7808-9ABA-48C1-8758-55A12152E852}"/>
              </a:ext>
            </a:extLst>
          </p:cNvPr>
          <p:cNvSpPr txBox="1"/>
          <p:nvPr/>
        </p:nvSpPr>
        <p:spPr>
          <a:xfrm>
            <a:off x="4304145" y="3939357"/>
            <a:ext cx="16514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20163704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20161344</a:t>
            </a:r>
          </a:p>
          <a:p>
            <a:pPr algn="ctr"/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20164245 </a:t>
            </a:r>
            <a:endParaRPr lang="ko-KR" altLang="en-US" sz="3000" spc="-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EE7BC-18C0-4C6C-9BDD-56AB827C642B}"/>
              </a:ext>
            </a:extLst>
          </p:cNvPr>
          <p:cNvSpPr txBox="1"/>
          <p:nvPr/>
        </p:nvSpPr>
        <p:spPr>
          <a:xfrm>
            <a:off x="6095997" y="3939357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Park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JuHyeon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Heo</a:t>
            </a:r>
            <a:r>
              <a:rPr lang="ko-KR" altLang="en-US" sz="3000" spc="-30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altLang="ko-KR" sz="3000" spc="-300" err="1">
                <a:solidFill>
                  <a:schemeClr val="tx1">
                    <a:alpha val="70000"/>
                  </a:schemeClr>
                </a:solidFill>
              </a:rPr>
              <a:t>JeongWoo</a:t>
            </a:r>
            <a:endParaRPr lang="en-US" altLang="ko-KR" sz="3000" spc="-30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altLang="ko-KR" sz="3000" spc="-300">
                <a:solidFill>
                  <a:schemeClr val="tx1">
                    <a:alpha val="70000"/>
                  </a:schemeClr>
                </a:solidFill>
              </a:rPr>
              <a:t>Hong Jin</a:t>
            </a:r>
            <a:endParaRPr lang="ko-KR" altLang="en-US" sz="3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68A01-C083-4420-9CDC-4E78F2EDA118}"/>
              </a:ext>
            </a:extLst>
          </p:cNvPr>
          <p:cNvSpPr txBox="1"/>
          <p:nvPr/>
        </p:nvSpPr>
        <p:spPr>
          <a:xfrm>
            <a:off x="5312803" y="3396904"/>
            <a:ext cx="2761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solidFill>
                  <a:schemeClr val="bg2">
                    <a:lumMod val="50000"/>
                  </a:schemeClr>
                </a:solidFill>
              </a:rPr>
              <a:t>Team 3</a:t>
            </a:r>
            <a:endParaRPr lang="ko-KR" altLang="en-US" sz="30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Contents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91FEA1-2AA8-4A07-AA8B-516B976961CD}"/>
              </a:ext>
            </a:extLst>
          </p:cNvPr>
          <p:cNvSpPr txBox="1"/>
          <p:nvPr/>
        </p:nvSpPr>
        <p:spPr>
          <a:xfrm>
            <a:off x="1712100" y="1500659"/>
            <a:ext cx="5847978" cy="44752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Feedback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Model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schedule</a:t>
            </a:r>
          </a:p>
          <a:p>
            <a:endParaRPr lang="en-US" altLang="ko-KR" sz="2500" spc="-150">
              <a:solidFill>
                <a:schemeClr val="bg1"/>
              </a:solidFill>
              <a:latin typeface="+mj-lt"/>
              <a:ea typeface="+mj-ea"/>
            </a:endParaRPr>
          </a:p>
          <a:p>
            <a:r>
              <a:rPr lang="en-US" altLang="ko-KR" sz="2500" spc="-150">
                <a:solidFill>
                  <a:schemeClr val="bg1"/>
                </a:solidFill>
                <a:latin typeface="+mj-lt"/>
                <a:ea typeface="+mj-ea"/>
              </a:rPr>
              <a:t>Q&amp;A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2AF94A-FD8D-41ED-B054-255DBBCC65C3}"/>
              </a:ext>
            </a:extLst>
          </p:cNvPr>
          <p:cNvSpPr txBox="1"/>
          <p:nvPr/>
        </p:nvSpPr>
        <p:spPr>
          <a:xfrm>
            <a:off x="1258918" y="1500659"/>
            <a:ext cx="45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1.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8E7A37-A9BF-4414-AA6E-FF2A20DFFCDE}"/>
              </a:ext>
            </a:extLst>
          </p:cNvPr>
          <p:cNvSpPr txBox="1"/>
          <p:nvPr/>
        </p:nvSpPr>
        <p:spPr>
          <a:xfrm>
            <a:off x="1258917" y="2276658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2.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00C608-2EBC-413A-9575-1A966ABE2ADC}"/>
              </a:ext>
            </a:extLst>
          </p:cNvPr>
          <p:cNvSpPr txBox="1"/>
          <p:nvPr/>
        </p:nvSpPr>
        <p:spPr>
          <a:xfrm>
            <a:off x="1234413" y="3025175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3.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4B43B-6291-4C9E-AA60-FD65D73CE87D}"/>
              </a:ext>
            </a:extLst>
          </p:cNvPr>
          <p:cNvSpPr txBox="1"/>
          <p:nvPr/>
        </p:nvSpPr>
        <p:spPr>
          <a:xfrm>
            <a:off x="1234413" y="3773692"/>
            <a:ext cx="4531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>
                <a:solidFill>
                  <a:schemeClr val="bg1"/>
                </a:solidFill>
              </a:rPr>
              <a:t>4.</a:t>
            </a:r>
            <a:endParaRPr lang="ko-KR" altLang="en-US" sz="25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954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>
                <a:solidFill>
                  <a:schemeClr val="tx2"/>
                </a:solidFill>
              </a:rPr>
              <a:t>1.</a:t>
            </a:r>
            <a:endParaRPr lang="ko-KR" altLang="en-US" sz="7200" b="1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769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>
                <a:solidFill>
                  <a:schemeClr val="tx2"/>
                </a:solidFill>
                <a:latin typeface="+mn-ea"/>
              </a:rPr>
              <a:t>Q&amp;A Feedback</a:t>
            </a:r>
            <a:endParaRPr lang="ko-KR" altLang="en-US" sz="3200" spc="-15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</a:rPr>
              <a:t>1</a:t>
            </a:r>
            <a:endParaRPr lang="ko-KR" altLang="en-US" sz="3200" b="1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1625766" cy="660429"/>
            <a:chOff x="1188881" y="351819"/>
            <a:chExt cx="1625766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Main Contents Name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Details</a:t>
              </a:r>
              <a:endParaRPr lang="ko-KR" altLang="en-US" sz="2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C5CCF44-1E1F-460D-B10D-09BC5C1622B8}"/>
              </a:ext>
            </a:extLst>
          </p:cNvPr>
          <p:cNvSpPr txBox="1"/>
          <p:nvPr/>
        </p:nvSpPr>
        <p:spPr>
          <a:xfrm>
            <a:off x="608604" y="1194090"/>
            <a:ext cx="10007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2"/>
                </a:solidFill>
              </a:rPr>
              <a:t>Text input</a:t>
            </a:r>
          </a:p>
        </p:txBody>
      </p:sp>
    </p:spTree>
    <p:extLst>
      <p:ext uri="{BB962C8B-B14F-4D97-AF65-F5344CB8AC3E}">
        <p14:creationId xmlns:p14="http://schemas.microsoft.com/office/powerpoint/2010/main" val="307046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허 정우</cp:lastModifiedBy>
  <cp:revision>2</cp:revision>
  <dcterms:created xsi:type="dcterms:W3CDTF">2015-01-21T11:35:38Z</dcterms:created>
  <dcterms:modified xsi:type="dcterms:W3CDTF">2019-04-07T05:16:18Z</dcterms:modified>
</cp:coreProperties>
</file>