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434" r:id="rId2"/>
    <p:sldId id="435" r:id="rId3"/>
    <p:sldId id="436" r:id="rId4"/>
    <p:sldId id="437" r:id="rId5"/>
    <p:sldId id="438" r:id="rId6"/>
    <p:sldId id="439" r:id="rId7"/>
    <p:sldId id="440" r:id="rId8"/>
    <p:sldId id="44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00"/>
    <a:srgbClr val="3D3D3D"/>
    <a:srgbClr val="F4F3EE"/>
    <a:srgbClr val="F8F8F6"/>
    <a:srgbClr val="F9F673"/>
    <a:srgbClr val="DAF347"/>
    <a:srgbClr val="FBF9A5"/>
    <a:srgbClr val="FDFDDF"/>
    <a:srgbClr val="525252"/>
    <a:srgbClr val="FEF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104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2019-06-02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4258-DA80-488C-AE71-1C52D18FB2ED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18ED-43CC-4180-AA92-86E82EAC726E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6CEA-BA78-4B93-8118-D37A4C730949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283-3381-41A2-A235-1A2EBDF67C67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0310-6392-4F10-85F9-867538CCDD26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45B-4A55-4B2B-99BA-B568738D1C68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D91-2A12-431A-95BE-34CD15561396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D578-4754-42E6-B208-40782607C4DC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F5B7-1E36-4598-9A53-EB4206E540B2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A953-0A06-4E8D-87A9-FC7B5034A551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FBF7-AA54-435B-9132-A65E00DBECAB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4D35-62FA-4A9E-9187-AF7AFE5D0F00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026DE57-BA3A-4744-A61D-7232FEF8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45" y="1012248"/>
            <a:ext cx="6811700" cy="54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D74BD-5EA8-4067-B53E-F78B52B0D852}"/>
              </a:ext>
            </a:extLst>
          </p:cNvPr>
          <p:cNvSpPr txBox="1"/>
          <p:nvPr/>
        </p:nvSpPr>
        <p:spPr>
          <a:xfrm>
            <a:off x="619789" y="1137561"/>
            <a:ext cx="110968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Snow</a:t>
            </a:r>
          </a:p>
          <a:p>
            <a:r>
              <a:rPr lang="en-US" altLang="ko-KR" sz="3000" dirty="0"/>
              <a:t>Adobe Korea</a:t>
            </a:r>
          </a:p>
          <a:p>
            <a:r>
              <a:rPr lang="ko-KR" altLang="en-US" sz="3000" dirty="0"/>
              <a:t>중앙대학교 방송국 </a:t>
            </a:r>
            <a:r>
              <a:rPr lang="en-US" altLang="ko-KR" sz="3000" dirty="0"/>
              <a:t>UBS</a:t>
            </a:r>
          </a:p>
          <a:p>
            <a:r>
              <a:rPr lang="ko-KR" altLang="en-US" sz="3000" dirty="0"/>
              <a:t>중대신문</a:t>
            </a:r>
            <a:endParaRPr lang="en-US" altLang="ko-KR" sz="3000" dirty="0"/>
          </a:p>
          <a:p>
            <a:r>
              <a:rPr lang="ko-KR" altLang="en-US" sz="3000" dirty="0"/>
              <a:t>컴퓨터 비전 관련 스타트업</a:t>
            </a:r>
            <a:endParaRPr lang="en-US" altLang="ko-KR" sz="3000" dirty="0"/>
          </a:p>
          <a:p>
            <a:r>
              <a:rPr lang="ko-KR" altLang="en-US" sz="3000" dirty="0"/>
              <a:t>게임 </a:t>
            </a:r>
            <a:r>
              <a:rPr lang="ko-KR" altLang="en-US" sz="3000" dirty="0" err="1"/>
              <a:t>유튜버</a:t>
            </a:r>
            <a:endParaRPr lang="en-US" altLang="ko-KR" sz="3000" dirty="0"/>
          </a:p>
          <a:p>
            <a:r>
              <a:rPr lang="ko-KR" altLang="en-US" sz="3000" dirty="0"/>
              <a:t>보라 </a:t>
            </a:r>
            <a:r>
              <a:rPr lang="ko-KR" altLang="en-US" sz="3000" dirty="0" err="1"/>
              <a:t>유튜버</a:t>
            </a:r>
            <a:endParaRPr lang="en-US" altLang="ko-KR" sz="3000" dirty="0"/>
          </a:p>
          <a:p>
            <a:r>
              <a:rPr lang="en-US" altLang="ko-KR" sz="3000" dirty="0"/>
              <a:t>Vlog </a:t>
            </a:r>
            <a:r>
              <a:rPr lang="ko-KR" altLang="en-US" sz="3000" dirty="0" err="1"/>
              <a:t>유튜버</a:t>
            </a:r>
            <a:endParaRPr lang="en-US" altLang="ko-KR" sz="3000" dirty="0"/>
          </a:p>
          <a:p>
            <a:r>
              <a:rPr lang="ko-KR" altLang="en-US" sz="3000" dirty="0"/>
              <a:t>야구 구단 미디어팀</a:t>
            </a:r>
            <a:endParaRPr lang="en-US" altLang="ko-KR" sz="3000" dirty="0"/>
          </a:p>
          <a:p>
            <a:r>
              <a:rPr lang="en-US" altLang="ko-KR" sz="3000" dirty="0"/>
              <a:t>Riot Games</a:t>
            </a:r>
          </a:p>
          <a:p>
            <a:r>
              <a:rPr lang="ko-KR" altLang="en-US" sz="3000" dirty="0"/>
              <a:t>재택근무 영상 및 이미지 편집자</a:t>
            </a:r>
            <a:endParaRPr lang="en-US" altLang="ko-KR" sz="3000" dirty="0"/>
          </a:p>
          <a:p>
            <a:r>
              <a:rPr lang="ko-KR" altLang="en-US" sz="3000" dirty="0"/>
              <a:t>파워 블로거 등등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13718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07884-FE3E-4BD8-AB68-C7D4DCDE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820"/>
            <a:ext cx="12192000" cy="31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8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46688-BD89-4CF4-A42F-D07C8BBE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146"/>
            <a:ext cx="12192000" cy="3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CC7F-55E4-4255-AC41-8E5677B5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767012"/>
            <a:ext cx="48863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D74BD-5EA8-4067-B53E-F78B52B0D852}"/>
              </a:ext>
            </a:extLst>
          </p:cNvPr>
          <p:cNvSpPr txBox="1"/>
          <p:nvPr/>
        </p:nvSpPr>
        <p:spPr>
          <a:xfrm>
            <a:off x="619789" y="1137561"/>
            <a:ext cx="110968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Q1) </a:t>
            </a:r>
            <a:r>
              <a:rPr lang="ko-KR" altLang="en-US" sz="1500" dirty="0"/>
              <a:t>만약 귀하에게 해당 프로그램이 제공된다면</a:t>
            </a:r>
            <a:r>
              <a:rPr lang="en-US" altLang="ko-KR" sz="1500" dirty="0"/>
              <a:t>, </a:t>
            </a:r>
            <a:r>
              <a:rPr lang="ko-KR" altLang="en-US" sz="1500" dirty="0"/>
              <a:t>사용해 볼 의향은 </a:t>
            </a:r>
            <a:r>
              <a:rPr lang="ko-KR" altLang="en-US" sz="1500" dirty="0" err="1"/>
              <a:t>있으신가요</a:t>
            </a:r>
            <a:r>
              <a:rPr lang="en-US" altLang="ko-KR" sz="1500" dirty="0"/>
              <a:t>?? </a:t>
            </a:r>
            <a:r>
              <a:rPr lang="ko-KR" altLang="en-US" sz="1500" dirty="0"/>
              <a:t>대답에 관한 이유는 무엇인가요</a:t>
            </a:r>
            <a:r>
              <a:rPr lang="en-US" altLang="ko-KR" sz="1500" dirty="0"/>
              <a:t>??</a:t>
            </a:r>
          </a:p>
          <a:p>
            <a:r>
              <a:rPr lang="ko-KR" altLang="en-US" sz="1500" dirty="0"/>
              <a:t>네</a:t>
            </a:r>
            <a:r>
              <a:rPr lang="en-US" altLang="ko-KR" sz="1500" dirty="0"/>
              <a:t>, </a:t>
            </a:r>
            <a:r>
              <a:rPr lang="ko-KR" altLang="en-US" sz="1500" dirty="0"/>
              <a:t>아이돌 슬로건 도안을 만들 때나 유튜브 영상 썸네일을 만들 때 일정부분을 오리는게 가장 어려운 요소 중에 하나였기 때문에 유용하게 사용할 수 있을 거 같습니다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Q2) “</a:t>
            </a:r>
            <a:r>
              <a:rPr lang="ko-KR" altLang="en-US" sz="1500" dirty="0"/>
              <a:t>사람” 처럼 입력하는 카테고리에 현재는 </a:t>
            </a:r>
            <a:r>
              <a:rPr lang="en-US" altLang="ko-KR" sz="1500" dirty="0"/>
              <a:t>80</a:t>
            </a:r>
            <a:r>
              <a:rPr lang="ko-KR" altLang="en-US" sz="1500" dirty="0"/>
              <a:t>개의 단순한 카테고리만 들어있습니다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당신이 프로그램을 사용한다면 필요한 카테고리가 있다면 답변해주세요</a:t>
            </a:r>
            <a:r>
              <a:rPr lang="en-US" altLang="ko-KR" sz="1500" dirty="0"/>
              <a:t>!</a:t>
            </a:r>
          </a:p>
          <a:p>
            <a:endParaRPr lang="en-US" altLang="ko-KR" sz="1500" dirty="0"/>
          </a:p>
          <a:p>
            <a:r>
              <a:rPr lang="ko-KR" altLang="en-US" sz="1500" dirty="0"/>
              <a:t>하늘</a:t>
            </a:r>
            <a:r>
              <a:rPr lang="en-US" altLang="ko-KR" sz="1500" dirty="0"/>
              <a:t>, </a:t>
            </a:r>
            <a:r>
              <a:rPr lang="ko-KR" altLang="en-US" sz="1500" dirty="0"/>
              <a:t>상의</a:t>
            </a:r>
            <a:r>
              <a:rPr lang="en-US" altLang="ko-KR" sz="1500" dirty="0"/>
              <a:t>, </a:t>
            </a:r>
            <a:r>
              <a:rPr lang="ko-KR" altLang="en-US" sz="1500" dirty="0"/>
              <a:t>하의</a:t>
            </a:r>
            <a:r>
              <a:rPr lang="en-US" altLang="ko-KR" sz="1500" dirty="0"/>
              <a:t>, </a:t>
            </a:r>
            <a:r>
              <a:rPr lang="ko-KR" altLang="en-US" sz="1500" dirty="0"/>
              <a:t>신발</a:t>
            </a:r>
            <a:r>
              <a:rPr lang="en-US" altLang="ko-KR" sz="1500" dirty="0"/>
              <a:t>, </a:t>
            </a:r>
            <a:r>
              <a:rPr lang="ko-KR" altLang="en-US" sz="1500" dirty="0"/>
              <a:t>가방</a:t>
            </a:r>
            <a:r>
              <a:rPr lang="en-US" altLang="ko-KR" sz="1500" dirty="0"/>
              <a:t>, </a:t>
            </a:r>
            <a:r>
              <a:rPr lang="ko-KR" altLang="en-US" sz="1500" dirty="0"/>
              <a:t>눈</a:t>
            </a:r>
            <a:r>
              <a:rPr lang="en-US" altLang="ko-KR" sz="1500" dirty="0"/>
              <a:t>, </a:t>
            </a:r>
            <a:r>
              <a:rPr lang="ko-KR" altLang="en-US" sz="1500" dirty="0"/>
              <a:t>코</a:t>
            </a:r>
            <a:r>
              <a:rPr lang="en-US" altLang="ko-KR" sz="1500" dirty="0"/>
              <a:t>, </a:t>
            </a:r>
            <a:r>
              <a:rPr lang="ko-KR" altLang="en-US" sz="1500" dirty="0"/>
              <a:t>입</a:t>
            </a:r>
            <a:r>
              <a:rPr lang="en-US" altLang="ko-KR" sz="1500" dirty="0"/>
              <a:t>, </a:t>
            </a:r>
            <a:r>
              <a:rPr lang="ko-KR" altLang="en-US" sz="1500" dirty="0"/>
              <a:t>귀</a:t>
            </a:r>
            <a:r>
              <a:rPr lang="en-US" altLang="ko-KR" sz="1500" dirty="0"/>
              <a:t>, </a:t>
            </a:r>
            <a:r>
              <a:rPr lang="ko-KR" altLang="en-US" sz="1500" dirty="0"/>
              <a:t>헤어</a:t>
            </a:r>
            <a:r>
              <a:rPr lang="en-US" altLang="ko-KR" sz="1500" dirty="0"/>
              <a:t>, </a:t>
            </a:r>
            <a:r>
              <a:rPr lang="ko-KR" altLang="en-US" sz="1500" dirty="0"/>
              <a:t>상반신</a:t>
            </a:r>
          </a:p>
          <a:p>
            <a:endParaRPr lang="ko-KR" altLang="en-US" sz="1500" dirty="0"/>
          </a:p>
          <a:p>
            <a:r>
              <a:rPr lang="en-US" altLang="ko-KR" sz="1500" dirty="0"/>
              <a:t>Q3) </a:t>
            </a:r>
            <a:r>
              <a:rPr lang="ko-KR" altLang="en-US" sz="1500" dirty="0"/>
              <a:t>평소 이미지 편집을 하면서 불편했던 점이 있거나</a:t>
            </a:r>
            <a:r>
              <a:rPr lang="en-US" altLang="ko-KR" sz="1500" dirty="0"/>
              <a:t>, </a:t>
            </a:r>
            <a:r>
              <a:rPr lang="ko-KR" altLang="en-US" sz="1500" dirty="0"/>
              <a:t>자동화가 되면 좋겠다고 생각한 부분이 있나요</a:t>
            </a:r>
            <a:r>
              <a:rPr lang="en-US" altLang="ko-KR" sz="1500" dirty="0"/>
              <a:t>?</a:t>
            </a:r>
          </a:p>
          <a:p>
            <a:endParaRPr lang="en-US" altLang="ko-KR" sz="1500" dirty="0"/>
          </a:p>
          <a:p>
            <a:r>
              <a:rPr lang="ko-KR" altLang="en-US" sz="1500" dirty="0"/>
              <a:t>일정 부분만 대비 조절</a:t>
            </a:r>
            <a:r>
              <a:rPr lang="en-US" altLang="ko-KR" sz="1500" dirty="0"/>
              <a:t>, </a:t>
            </a:r>
            <a:r>
              <a:rPr lang="ko-KR" altLang="en-US" sz="1500" dirty="0"/>
              <a:t>폰트나 자막의 자동 비율 맞춤화</a:t>
            </a:r>
          </a:p>
          <a:p>
            <a:endParaRPr lang="ko-KR" altLang="en-US" sz="1500" dirty="0"/>
          </a:p>
          <a:p>
            <a:r>
              <a:rPr lang="en-US" altLang="ko-KR" sz="1500" dirty="0"/>
              <a:t>Q4) </a:t>
            </a:r>
            <a:r>
              <a:rPr lang="ko-KR" altLang="en-US" sz="1500" dirty="0"/>
              <a:t>이 외에도 저희 프로젝트의 발전을 위해 해 주실 말씀이 있다면 적어 주시면 감사하겠습니다</a:t>
            </a:r>
            <a:r>
              <a:rPr lang="en-US" altLang="ko-KR" sz="1500" dirty="0"/>
              <a:t>!</a:t>
            </a:r>
          </a:p>
          <a:p>
            <a:endParaRPr lang="en-US" altLang="ko-KR" sz="1500" dirty="0"/>
          </a:p>
          <a:p>
            <a:r>
              <a:rPr lang="ko-KR" altLang="en-US" sz="1500" dirty="0"/>
              <a:t>프로그램 사용 시 배경 색이 기본적으로 주황색 같은데 그 색도 선택 가능하면 좋을 거 같아요</a:t>
            </a:r>
          </a:p>
          <a:p>
            <a:endParaRPr lang="ko-KR" altLang="en-US" sz="1500" dirty="0"/>
          </a:p>
          <a:p>
            <a:r>
              <a:rPr lang="en-US" altLang="ko-KR" sz="1500" dirty="0"/>
              <a:t>Q5) </a:t>
            </a:r>
            <a:r>
              <a:rPr lang="ko-KR" altLang="en-US" sz="1500" dirty="0"/>
              <a:t>해당 답변을 프로젝트 최종 데모 때 활용하여 발표해도 괜찮을까요</a:t>
            </a:r>
            <a:r>
              <a:rPr lang="en-US" altLang="ko-KR" sz="1500" dirty="0"/>
              <a:t>?</a:t>
            </a:r>
          </a:p>
          <a:p>
            <a:r>
              <a:rPr lang="ko-KR" altLang="en-US" sz="3000" dirty="0"/>
              <a:t>네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61601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D74BD-5EA8-4067-B53E-F78B52B0D852}"/>
              </a:ext>
            </a:extLst>
          </p:cNvPr>
          <p:cNvSpPr txBox="1"/>
          <p:nvPr/>
        </p:nvSpPr>
        <p:spPr>
          <a:xfrm>
            <a:off x="619789" y="1137561"/>
            <a:ext cx="110968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네 </a:t>
            </a:r>
            <a:r>
              <a:rPr lang="en-US" altLang="ko-KR" sz="1500" dirty="0"/>
              <a:t>- </a:t>
            </a:r>
            <a:r>
              <a:rPr lang="ko-KR" altLang="en-US" sz="1500" dirty="0"/>
              <a:t>너무 불편했어요</a:t>
            </a:r>
            <a:r>
              <a:rPr lang="en-US" altLang="ko-KR" sz="1500" dirty="0"/>
              <a:t>!</a:t>
            </a:r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음 잘 </a:t>
            </a:r>
            <a:r>
              <a:rPr lang="ko-KR" altLang="en-US" sz="1500" dirty="0" err="1"/>
              <a:t>모르겠어요</a:t>
            </a:r>
            <a:endParaRPr lang="ko-KR" altLang="en-US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음 저는 자동지우개를 많이 쓰는데 선이 제대로 연결 안된 경우에는 다 지워지는게 불편했어요</a:t>
            </a:r>
          </a:p>
          <a:p>
            <a:r>
              <a:rPr lang="en-US" altLang="ko-KR" sz="1500" dirty="0"/>
              <a:t>4. </a:t>
            </a:r>
            <a:r>
              <a:rPr lang="ko-KR" altLang="en-US" sz="1500" dirty="0" err="1"/>
              <a:t>화이팅입니다</a:t>
            </a:r>
            <a:r>
              <a:rPr lang="en-US" altLang="ko-KR" sz="1500" dirty="0"/>
              <a:t>!</a:t>
            </a:r>
          </a:p>
          <a:p>
            <a:r>
              <a:rPr lang="en-US" altLang="ko-KR" sz="1500" dirty="0"/>
              <a:t>5. </a:t>
            </a:r>
            <a:r>
              <a:rPr lang="ko-KR" altLang="en-US" sz="1500" dirty="0"/>
              <a:t>네</a:t>
            </a:r>
            <a:r>
              <a:rPr lang="en-US" altLang="ko-KR" sz="1500" dirty="0"/>
              <a:t>!!!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72587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8B2A6A-8360-47C5-8BDA-5E515B4AC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44" y="740140"/>
            <a:ext cx="5013756" cy="56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3475</TotalTime>
  <Words>265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 </cp:lastModifiedBy>
  <cp:revision>147</cp:revision>
  <dcterms:created xsi:type="dcterms:W3CDTF">2015-01-21T11:35:38Z</dcterms:created>
  <dcterms:modified xsi:type="dcterms:W3CDTF">2019-06-02T12:03:28Z</dcterms:modified>
</cp:coreProperties>
</file>