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2" r:id="rId3"/>
    <p:sldId id="261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36330-AD6D-4D43-B6D4-935E44A5F235}" v="2" dt="2023-05-10T20:03:51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11" d="100"/>
          <a:sy n="111" d="100"/>
        </p:scale>
        <p:origin x="607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si D" userId="36eb05c4c24fd3aa" providerId="LiveId" clId="{87A36330-AD6D-4D43-B6D4-935E44A5F235}"/>
    <pc:docChg chg="custSel delSld modSld">
      <pc:chgData name="Jassi D" userId="36eb05c4c24fd3aa" providerId="LiveId" clId="{87A36330-AD6D-4D43-B6D4-935E44A5F235}" dt="2023-05-10T20:05:51.187" v="366"/>
      <pc:docMkLst>
        <pc:docMk/>
      </pc:docMkLst>
      <pc:sldChg chg="addSp delSp modSp mod">
        <pc:chgData name="Jassi D" userId="36eb05c4c24fd3aa" providerId="LiveId" clId="{87A36330-AD6D-4D43-B6D4-935E44A5F235}" dt="2023-05-10T20:05:51.187" v="366"/>
        <pc:sldMkLst>
          <pc:docMk/>
          <pc:sldMk cId="1881509882" sldId="261"/>
        </pc:sldMkLst>
        <pc:spChg chg="mod">
          <ac:chgData name="Jassi D" userId="36eb05c4c24fd3aa" providerId="LiveId" clId="{87A36330-AD6D-4D43-B6D4-935E44A5F235}" dt="2023-05-10T20:05:51.187" v="366"/>
          <ac:spMkLst>
            <pc:docMk/>
            <pc:sldMk cId="1881509882" sldId="261"/>
            <ac:spMk id="4" creationId="{4FD62C21-1674-431C-9889-D591E8EF7681}"/>
          </ac:spMkLst>
        </pc:spChg>
        <pc:spChg chg="mod">
          <ac:chgData name="Jassi D" userId="36eb05c4c24fd3aa" providerId="LiveId" clId="{87A36330-AD6D-4D43-B6D4-935E44A5F235}" dt="2023-05-10T20:03:27.435" v="343" actId="20577"/>
          <ac:spMkLst>
            <pc:docMk/>
            <pc:sldMk cId="1881509882" sldId="261"/>
            <ac:spMk id="6" creationId="{6A4FD04E-F4E5-4C20-8824-ED6C28B10A98}"/>
          </ac:spMkLst>
        </pc:spChg>
        <pc:spChg chg="mod">
          <ac:chgData name="Jassi D" userId="36eb05c4c24fd3aa" providerId="LiveId" clId="{87A36330-AD6D-4D43-B6D4-935E44A5F235}" dt="2023-05-10T19:57:30.801" v="326" actId="20577"/>
          <ac:spMkLst>
            <pc:docMk/>
            <pc:sldMk cId="1881509882" sldId="261"/>
            <ac:spMk id="7" creationId="{82ADF10E-43B0-4A66-975F-E9169C64D98E}"/>
          </ac:spMkLst>
        </pc:spChg>
        <pc:picChg chg="add mod">
          <ac:chgData name="Jassi D" userId="36eb05c4c24fd3aa" providerId="LiveId" clId="{87A36330-AD6D-4D43-B6D4-935E44A5F235}" dt="2023-05-10T20:05:00.628" v="353" actId="12788"/>
          <ac:picMkLst>
            <pc:docMk/>
            <pc:sldMk cId="1881509882" sldId="261"/>
            <ac:picMk id="3" creationId="{E41C1575-4F24-13B4-A070-23511C8DDA43}"/>
          </ac:picMkLst>
        </pc:picChg>
        <pc:picChg chg="del">
          <ac:chgData name="Jassi D" userId="36eb05c4c24fd3aa" providerId="LiveId" clId="{87A36330-AD6D-4D43-B6D4-935E44A5F235}" dt="2023-05-10T19:57:32.205" v="327" actId="478"/>
          <ac:picMkLst>
            <pc:docMk/>
            <pc:sldMk cId="1881509882" sldId="261"/>
            <ac:picMk id="8" creationId="{89F8F3C9-D2FB-F631-3F48-8CD7DEBCE886}"/>
          </ac:picMkLst>
        </pc:picChg>
      </pc:sldChg>
      <pc:sldChg chg="modSp mod">
        <pc:chgData name="Jassi D" userId="36eb05c4c24fd3aa" providerId="LiveId" clId="{87A36330-AD6D-4D43-B6D4-935E44A5F235}" dt="2023-05-10T20:05:38.916" v="365" actId="20577"/>
        <pc:sldMkLst>
          <pc:docMk/>
          <pc:sldMk cId="1029396274" sldId="262"/>
        </pc:sldMkLst>
        <pc:spChg chg="mod">
          <ac:chgData name="Jassi D" userId="36eb05c4c24fd3aa" providerId="LiveId" clId="{87A36330-AD6D-4D43-B6D4-935E44A5F235}" dt="2023-05-10T20:05:38.916" v="365" actId="20577"/>
          <ac:spMkLst>
            <pc:docMk/>
            <pc:sldMk cId="1029396274" sldId="262"/>
            <ac:spMk id="4" creationId="{DE26B2AA-2CE4-4629-8E28-AA9263ED9B5E}"/>
          </ac:spMkLst>
        </pc:spChg>
        <pc:spChg chg="mod">
          <ac:chgData name="Jassi D" userId="36eb05c4c24fd3aa" providerId="LiveId" clId="{87A36330-AD6D-4D43-B6D4-935E44A5F235}" dt="2023-05-10T19:54:40.048" v="19"/>
          <ac:spMkLst>
            <pc:docMk/>
            <pc:sldMk cId="1029396274" sldId="262"/>
            <ac:spMk id="6" creationId="{50803CD6-09DC-4143-8EFF-1E428159926C}"/>
          </ac:spMkLst>
        </pc:spChg>
        <pc:spChg chg="mod">
          <ac:chgData name="Jassi D" userId="36eb05c4c24fd3aa" providerId="LiveId" clId="{87A36330-AD6D-4D43-B6D4-935E44A5F235}" dt="2023-05-10T19:55:36.029" v="72" actId="20577"/>
          <ac:spMkLst>
            <pc:docMk/>
            <pc:sldMk cId="1029396274" sldId="262"/>
            <ac:spMk id="7" creationId="{5BAE86A1-0B8C-4986-AFFC-4929DABEEAC1}"/>
          </ac:spMkLst>
        </pc:spChg>
        <pc:spChg chg="mod">
          <ac:chgData name="Jassi D" userId="36eb05c4c24fd3aa" providerId="LiveId" clId="{87A36330-AD6D-4D43-B6D4-935E44A5F235}" dt="2023-05-10T19:57:16.394" v="307" actId="255"/>
          <ac:spMkLst>
            <pc:docMk/>
            <pc:sldMk cId="1029396274" sldId="262"/>
            <ac:spMk id="8" creationId="{16DBC7E4-A9CC-4E3C-A7E8-EC26CA34F030}"/>
          </ac:spMkLst>
        </pc:spChg>
      </pc:sldChg>
      <pc:sldChg chg="modSp mod">
        <pc:chgData name="Jassi D" userId="36eb05c4c24fd3aa" providerId="LiveId" clId="{87A36330-AD6D-4D43-B6D4-935E44A5F235}" dt="2023-05-10T20:05:25.292" v="357" actId="27636"/>
        <pc:sldMkLst>
          <pc:docMk/>
          <pc:sldMk cId="2734687798" sldId="263"/>
        </pc:sldMkLst>
        <pc:spChg chg="mod">
          <ac:chgData name="Jassi D" userId="36eb05c4c24fd3aa" providerId="LiveId" clId="{87A36330-AD6D-4D43-B6D4-935E44A5F235}" dt="2023-05-10T20:05:25.292" v="357" actId="27636"/>
          <ac:spMkLst>
            <pc:docMk/>
            <pc:sldMk cId="2734687798" sldId="263"/>
            <ac:spMk id="6" creationId="{B1EE7A55-1D41-490E-91EF-6B1065D289E5}"/>
          </ac:spMkLst>
        </pc:spChg>
      </pc:sldChg>
      <pc:sldChg chg="del">
        <pc:chgData name="Jassi D" userId="36eb05c4c24fd3aa" providerId="LiveId" clId="{87A36330-AD6D-4D43-B6D4-935E44A5F235}" dt="2023-05-10T20:03:19.668" v="328" actId="2696"/>
        <pc:sldMkLst>
          <pc:docMk/>
          <pc:sldMk cId="3697605179" sldId="2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10.05.2023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 fontScale="90000"/>
          </a:bodyPr>
          <a:lstStyle/>
          <a:p>
            <a:r>
              <a:rPr lang="en-US" dirty="0"/>
              <a:t>VAIDS-DSML exercise block 10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Jasmin </a:t>
            </a:r>
            <a:r>
              <a:rPr lang="en-US" dirty="0" err="1"/>
              <a:t>Duvivié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BAE86A1-0B8C-4986-AFFC-4929DABEEA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  <a:p>
            <a:pPr marL="177800" lvl="1" indent="-177800" algn="just"/>
            <a:r>
              <a:rPr lang="en-US" dirty="0"/>
              <a:t>660 samples of vertebral columns</a:t>
            </a:r>
          </a:p>
          <a:p>
            <a:pPr marL="177800" lvl="1" indent="-177800" algn="just"/>
            <a:r>
              <a:rPr lang="en-US" dirty="0"/>
              <a:t>7 features</a:t>
            </a:r>
          </a:p>
          <a:p>
            <a:pPr marL="177800" lvl="1" indent="-177800" algn="just"/>
            <a:r>
              <a:rPr lang="en-US" dirty="0"/>
              <a:t>no target</a:t>
            </a:r>
          </a:p>
          <a:p>
            <a:pPr marL="177800" lvl="1" indent="-177800" algn="just"/>
            <a:r>
              <a:rPr lang="en-US" dirty="0"/>
              <a:t>we need to group the samples into meaningful clusters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6DBC7E4-A9CC-4E3C-A7E8-EC26CA34F0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300" dirty="0"/>
              <a:t>solution</a:t>
            </a:r>
          </a:p>
          <a:p>
            <a:pPr marL="177800" lvl="1" indent="-177800" algn="just"/>
            <a:r>
              <a:rPr lang="en-US" sz="1900" dirty="0"/>
              <a:t>visualize the features to check which is suitable for clustering</a:t>
            </a:r>
          </a:p>
          <a:p>
            <a:pPr marL="177800" lvl="1" indent="-177800" algn="just"/>
            <a:r>
              <a:rPr lang="en-US" sz="1900" dirty="0"/>
              <a:t>set random values as cluster centers</a:t>
            </a:r>
          </a:p>
          <a:p>
            <a:pPr marL="177800" lvl="1" indent="-177800" algn="just"/>
            <a:r>
              <a:rPr lang="en-US" sz="1900" dirty="0"/>
              <a:t>assign samples to clusters based on minimal Euclidian distance</a:t>
            </a:r>
          </a:p>
          <a:p>
            <a:pPr marL="177800" lvl="1" indent="-177800" algn="just"/>
            <a:r>
              <a:rPr lang="en-US" sz="1900" dirty="0"/>
              <a:t>repeat until clusters don’t significantly improve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6B2AA-2CE4-4629-8E28-AA9263ED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10 | Jasmin </a:t>
            </a:r>
            <a:r>
              <a:rPr lang="en-GB" dirty="0" err="1"/>
              <a:t>Duvivié</a:t>
            </a:r>
            <a:r>
              <a:rPr lang="en-GB" dirty="0"/>
              <a:t> | 11.05.2023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clustering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10 | Jasmin </a:t>
            </a:r>
            <a:r>
              <a:rPr lang="en-GB" dirty="0" err="1"/>
              <a:t>Duvivié</a:t>
            </a:r>
            <a:r>
              <a:rPr lang="en-GB"/>
              <a:t> | 11.05.2023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Grafik 2" descr="Ein Bild, das Text, Diagramm, Screenshot, Quadrat enthält.&#10;&#10;Automatisch generierte Beschreibung">
            <a:extLst>
              <a:ext uri="{FF2B5EF4-FFF2-40B4-BE49-F238E27FC236}">
                <a16:creationId xmlns:a16="http://schemas.microsoft.com/office/drawing/2014/main" id="{E41C1575-4F24-13B4-A070-23511C8DD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00" y="591750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83</Words>
  <Application>Microsoft Office PowerPoint</Application>
  <PresentationFormat>Bildschirmpräsentation (16:9)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VAIDS-DSML exercise block 10</vt:lpstr>
      <vt:lpstr>k-means clustering</vt:lpstr>
      <vt:lpstr>k-means clustering 1st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Jassi D</dc:creator>
  <cp:lastModifiedBy>Jassi D</cp:lastModifiedBy>
  <cp:revision>2</cp:revision>
  <dcterms:created xsi:type="dcterms:W3CDTF">2023-03-22T15:23:39Z</dcterms:created>
  <dcterms:modified xsi:type="dcterms:W3CDTF">2023-05-10T20:05:52Z</dcterms:modified>
</cp:coreProperties>
</file>