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3" r:id="rId2"/>
    <p:sldId id="262" r:id="rId3"/>
    <p:sldId id="261" r:id="rId4"/>
    <p:sldId id="267" r:id="rId5"/>
    <p:sldId id="268" r:id="rId6"/>
    <p:sldId id="269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675BD-C094-4714-8F8F-62F649F1FA13}" v="13" dt="2023-03-22T17:02:40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>
        <p:scale>
          <a:sx n="75" d="100"/>
          <a:sy n="75" d="100"/>
        </p:scale>
        <p:origin x="1639" y="61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si D" userId="36eb05c4c24fd3aa" providerId="LiveId" clId="{C85675BD-C094-4714-8F8F-62F649F1FA13}"/>
    <pc:docChg chg="undo custSel addSld delSld modSld sldOrd">
      <pc:chgData name="Jassi D" userId="36eb05c4c24fd3aa" providerId="LiveId" clId="{C85675BD-C094-4714-8F8F-62F649F1FA13}" dt="2023-03-22T17:06:52.185" v="939" actId="6549"/>
      <pc:docMkLst>
        <pc:docMk/>
      </pc:docMkLst>
      <pc:sldChg chg="del">
        <pc:chgData name="Jassi D" userId="36eb05c4c24fd3aa" providerId="LiveId" clId="{C85675BD-C094-4714-8F8F-62F649F1FA13}" dt="2023-03-22T15:25:07.957" v="3" actId="47"/>
        <pc:sldMkLst>
          <pc:docMk/>
          <pc:sldMk cId="266643176" sldId="256"/>
        </pc:sldMkLst>
      </pc:sldChg>
      <pc:sldChg chg="del">
        <pc:chgData name="Jassi D" userId="36eb05c4c24fd3aa" providerId="LiveId" clId="{C85675BD-C094-4714-8F8F-62F649F1FA13}" dt="2023-03-22T15:26:10.285" v="44" actId="47"/>
        <pc:sldMkLst>
          <pc:docMk/>
          <pc:sldMk cId="1132792052" sldId="257"/>
        </pc:sldMkLst>
      </pc:sldChg>
      <pc:sldChg chg="del">
        <pc:chgData name="Jassi D" userId="36eb05c4c24fd3aa" providerId="LiveId" clId="{C85675BD-C094-4714-8F8F-62F649F1FA13}" dt="2023-03-22T15:25:02.926" v="0" actId="47"/>
        <pc:sldMkLst>
          <pc:docMk/>
          <pc:sldMk cId="2497856623" sldId="259"/>
        </pc:sldMkLst>
      </pc:sldChg>
      <pc:sldChg chg="del">
        <pc:chgData name="Jassi D" userId="36eb05c4c24fd3aa" providerId="LiveId" clId="{C85675BD-C094-4714-8F8F-62F649F1FA13}" dt="2023-03-22T15:25:06.251" v="2" actId="47"/>
        <pc:sldMkLst>
          <pc:docMk/>
          <pc:sldMk cId="2759544461" sldId="260"/>
        </pc:sldMkLst>
      </pc:sldChg>
      <pc:sldChg chg="addSp modSp mod ord">
        <pc:chgData name="Jassi D" userId="36eb05c4c24fd3aa" providerId="LiveId" clId="{C85675BD-C094-4714-8F8F-62F649F1FA13}" dt="2023-03-22T17:04:42.612" v="934"/>
        <pc:sldMkLst>
          <pc:docMk/>
          <pc:sldMk cId="1881509882" sldId="261"/>
        </pc:sldMkLst>
        <pc:spChg chg="mod">
          <ac:chgData name="Jassi D" userId="36eb05c4c24fd3aa" providerId="LiveId" clId="{C85675BD-C094-4714-8F8F-62F649F1FA13}" dt="2023-03-22T17:04:42.612" v="934"/>
          <ac:spMkLst>
            <pc:docMk/>
            <pc:sldMk cId="1881509882" sldId="261"/>
            <ac:spMk id="4" creationId="{4FD62C21-1674-431C-9889-D591E8EF7681}"/>
          </ac:spMkLst>
        </pc:spChg>
        <pc:spChg chg="mod">
          <ac:chgData name="Jassi D" userId="36eb05c4c24fd3aa" providerId="LiveId" clId="{C85675BD-C094-4714-8F8F-62F649F1FA13}" dt="2023-03-22T15:27:47.776" v="64"/>
          <ac:spMkLst>
            <pc:docMk/>
            <pc:sldMk cId="1881509882" sldId="261"/>
            <ac:spMk id="6" creationId="{6A4FD04E-F4E5-4C20-8824-ED6C28B10A98}"/>
          </ac:spMkLst>
        </pc:spChg>
        <pc:picChg chg="add mod modCrop">
          <ac:chgData name="Jassi D" userId="36eb05c4c24fd3aa" providerId="LiveId" clId="{C85675BD-C094-4714-8F8F-62F649F1FA13}" dt="2023-03-22T16:41:09.908" v="709" actId="22570"/>
          <ac:picMkLst>
            <pc:docMk/>
            <pc:sldMk cId="1881509882" sldId="261"/>
            <ac:picMk id="3" creationId="{12E97AD7-E966-D782-75F6-C74296C8359A}"/>
          </ac:picMkLst>
        </pc:picChg>
      </pc:sldChg>
      <pc:sldChg chg="modSp mod">
        <pc:chgData name="Jassi D" userId="36eb05c4c24fd3aa" providerId="LiveId" clId="{C85675BD-C094-4714-8F8F-62F649F1FA13}" dt="2023-03-22T17:06:52.185" v="939" actId="6549"/>
        <pc:sldMkLst>
          <pc:docMk/>
          <pc:sldMk cId="1029396274" sldId="262"/>
        </pc:sldMkLst>
        <pc:spChg chg="mod">
          <ac:chgData name="Jassi D" userId="36eb05c4c24fd3aa" providerId="LiveId" clId="{C85675BD-C094-4714-8F8F-62F649F1FA13}" dt="2023-03-22T17:04:19.304" v="933" actId="20577"/>
          <ac:spMkLst>
            <pc:docMk/>
            <pc:sldMk cId="1029396274" sldId="262"/>
            <ac:spMk id="4" creationId="{DE26B2AA-2CE4-4629-8E28-AA9263ED9B5E}"/>
          </ac:spMkLst>
        </pc:spChg>
        <pc:spChg chg="mod">
          <ac:chgData name="Jassi D" userId="36eb05c4c24fd3aa" providerId="LiveId" clId="{C85675BD-C094-4714-8F8F-62F649F1FA13}" dt="2023-03-22T15:31:24.956" v="82" actId="20577"/>
          <ac:spMkLst>
            <pc:docMk/>
            <pc:sldMk cId="1029396274" sldId="262"/>
            <ac:spMk id="6" creationId="{50803CD6-09DC-4143-8EFF-1E428159926C}"/>
          </ac:spMkLst>
        </pc:spChg>
        <pc:spChg chg="mod">
          <ac:chgData name="Jassi D" userId="36eb05c4c24fd3aa" providerId="LiveId" clId="{C85675BD-C094-4714-8F8F-62F649F1FA13}" dt="2023-03-22T17:06:52.185" v="939" actId="6549"/>
          <ac:spMkLst>
            <pc:docMk/>
            <pc:sldMk cId="1029396274" sldId="262"/>
            <ac:spMk id="7" creationId="{5BAE86A1-0B8C-4986-AFFC-4929DABEEAC1}"/>
          </ac:spMkLst>
        </pc:spChg>
        <pc:spChg chg="mod">
          <ac:chgData name="Jassi D" userId="36eb05c4c24fd3aa" providerId="LiveId" clId="{C85675BD-C094-4714-8F8F-62F649F1FA13}" dt="2023-03-22T15:41:11.861" v="689" actId="20577"/>
          <ac:spMkLst>
            <pc:docMk/>
            <pc:sldMk cId="1029396274" sldId="262"/>
            <ac:spMk id="8" creationId="{16DBC7E4-A9CC-4E3C-A7E8-EC26CA34F030}"/>
          </ac:spMkLst>
        </pc:spChg>
      </pc:sldChg>
      <pc:sldChg chg="modSp mod">
        <pc:chgData name="Jassi D" userId="36eb05c4c24fd3aa" providerId="LiveId" clId="{C85675BD-C094-4714-8F8F-62F649F1FA13}" dt="2023-03-22T15:26:04.321" v="43" actId="20577"/>
        <pc:sldMkLst>
          <pc:docMk/>
          <pc:sldMk cId="2734687798" sldId="263"/>
        </pc:sldMkLst>
        <pc:spChg chg="mod">
          <ac:chgData name="Jassi D" userId="36eb05c4c24fd3aa" providerId="LiveId" clId="{C85675BD-C094-4714-8F8F-62F649F1FA13}" dt="2023-03-22T15:25:54.155" v="29" actId="20577"/>
          <ac:spMkLst>
            <pc:docMk/>
            <pc:sldMk cId="2734687798" sldId="263"/>
            <ac:spMk id="6" creationId="{B1EE7A55-1D41-490E-91EF-6B1065D289E5}"/>
          </ac:spMkLst>
        </pc:spChg>
        <pc:spChg chg="mod">
          <ac:chgData name="Jassi D" userId="36eb05c4c24fd3aa" providerId="LiveId" clId="{C85675BD-C094-4714-8F8F-62F649F1FA13}" dt="2023-03-22T15:26:04.321" v="43" actId="20577"/>
          <ac:spMkLst>
            <pc:docMk/>
            <pc:sldMk cId="2734687798" sldId="263"/>
            <ac:spMk id="7" creationId="{5441A083-FC77-4905-9200-20D18E8DDFA5}"/>
          </ac:spMkLst>
        </pc:spChg>
      </pc:sldChg>
      <pc:sldChg chg="del">
        <pc:chgData name="Jassi D" userId="36eb05c4c24fd3aa" providerId="LiveId" clId="{C85675BD-C094-4714-8F8F-62F649F1FA13}" dt="2023-03-22T15:25:03.880" v="1" actId="47"/>
        <pc:sldMkLst>
          <pc:docMk/>
          <pc:sldMk cId="770779444" sldId="264"/>
        </pc:sldMkLst>
      </pc:sldChg>
      <pc:sldChg chg="addSp modSp new del mod">
        <pc:chgData name="Jassi D" userId="36eb05c4c24fd3aa" providerId="LiveId" clId="{C85675BD-C094-4714-8F8F-62F649F1FA13}" dt="2023-03-22T16:46:40.116" v="768" actId="2696"/>
        <pc:sldMkLst>
          <pc:docMk/>
          <pc:sldMk cId="1171820289" sldId="264"/>
        </pc:sldMkLst>
        <pc:spChg chg="mod">
          <ac:chgData name="Jassi D" userId="36eb05c4c24fd3aa" providerId="LiveId" clId="{C85675BD-C094-4714-8F8F-62F649F1FA13}" dt="2023-03-22T16:39:26.316" v="703" actId="27636"/>
          <ac:spMkLst>
            <pc:docMk/>
            <pc:sldMk cId="1171820289" sldId="264"/>
            <ac:spMk id="2" creationId="{ECA6FAEC-B672-13F0-A221-C91DE1E477E6}"/>
          </ac:spMkLst>
        </pc:spChg>
        <pc:picChg chg="add mod modCrop">
          <ac:chgData name="Jassi D" userId="36eb05c4c24fd3aa" providerId="LiveId" clId="{C85675BD-C094-4714-8F8F-62F649F1FA13}" dt="2023-03-22T16:44:01.591" v="737" actId="18653"/>
          <ac:picMkLst>
            <pc:docMk/>
            <pc:sldMk cId="1171820289" sldId="264"/>
            <ac:picMk id="8" creationId="{5A6FA4C5-09B3-1EA9-6400-2DAEA5DF7ED3}"/>
          </ac:picMkLst>
        </pc:picChg>
        <pc:picChg chg="add mod modCrop">
          <ac:chgData name="Jassi D" userId="36eb05c4c24fd3aa" providerId="LiveId" clId="{C85675BD-C094-4714-8F8F-62F649F1FA13}" dt="2023-03-22T16:45:19.010" v="755" actId="1076"/>
          <ac:picMkLst>
            <pc:docMk/>
            <pc:sldMk cId="1171820289" sldId="264"/>
            <ac:picMk id="10" creationId="{EA5FB943-FB24-112E-ED07-6B78CC7FE1AA}"/>
          </ac:picMkLst>
        </pc:picChg>
        <pc:picChg chg="add mod modCrop">
          <ac:chgData name="Jassi D" userId="36eb05c4c24fd3aa" providerId="LiveId" clId="{C85675BD-C094-4714-8F8F-62F649F1FA13}" dt="2023-03-22T16:45:59.965" v="765" actId="18131"/>
          <ac:picMkLst>
            <pc:docMk/>
            <pc:sldMk cId="1171820289" sldId="264"/>
            <ac:picMk id="12" creationId="{9D211282-F5F5-779C-8350-4307F174C0CE}"/>
          </ac:picMkLst>
        </pc:picChg>
      </pc:sldChg>
      <pc:sldChg chg="addSp delSp modSp add del mod">
        <pc:chgData name="Jassi D" userId="36eb05c4c24fd3aa" providerId="LiveId" clId="{C85675BD-C094-4714-8F8F-62F649F1FA13}" dt="2023-03-22T17:03:05.389" v="870" actId="47"/>
        <pc:sldMkLst>
          <pc:docMk/>
          <pc:sldMk cId="760550638" sldId="265"/>
        </pc:sldMkLst>
        <pc:picChg chg="add del mod modCrop">
          <ac:chgData name="Jassi D" userId="36eb05c4c24fd3aa" providerId="LiveId" clId="{C85675BD-C094-4714-8F8F-62F649F1FA13}" dt="2023-03-22T16:58:38.042" v="821" actId="478"/>
          <ac:picMkLst>
            <pc:docMk/>
            <pc:sldMk cId="760550638" sldId="265"/>
            <ac:picMk id="8" creationId="{41C2C84F-0939-97A3-8E7F-298BD86C6A51}"/>
          </ac:picMkLst>
        </pc:picChg>
        <pc:picChg chg="add del mod modCrop">
          <ac:chgData name="Jassi D" userId="36eb05c4c24fd3aa" providerId="LiveId" clId="{C85675BD-C094-4714-8F8F-62F649F1FA13}" dt="2023-03-22T16:58:39.016" v="822" actId="478"/>
          <ac:picMkLst>
            <pc:docMk/>
            <pc:sldMk cId="760550638" sldId="265"/>
            <ac:picMk id="10" creationId="{AD5EF29D-960F-991B-7733-66189C99FE09}"/>
          </ac:picMkLst>
        </pc:picChg>
        <pc:picChg chg="add mod modCrop">
          <ac:chgData name="Jassi D" userId="36eb05c4c24fd3aa" providerId="LiveId" clId="{C85675BD-C094-4714-8F8F-62F649F1FA13}" dt="2023-03-22T17:02:31.654" v="863" actId="18131"/>
          <ac:picMkLst>
            <pc:docMk/>
            <pc:sldMk cId="760550638" sldId="265"/>
            <ac:picMk id="12" creationId="{7C87BDB3-3E86-A529-290E-2B73B9E2EB4F}"/>
          </ac:picMkLst>
        </pc:picChg>
      </pc:sldChg>
      <pc:sldChg chg="add del ord">
        <pc:chgData name="Jassi D" userId="36eb05c4c24fd3aa" providerId="LiveId" clId="{C85675BD-C094-4714-8F8F-62F649F1FA13}" dt="2023-03-22T16:54:33.856" v="802" actId="47"/>
        <pc:sldMkLst>
          <pc:docMk/>
          <pc:sldMk cId="1133596961" sldId="266"/>
        </pc:sldMkLst>
      </pc:sldChg>
      <pc:sldChg chg="addSp delSp modSp add mod">
        <pc:chgData name="Jassi D" userId="36eb05c4c24fd3aa" providerId="LiveId" clId="{C85675BD-C094-4714-8F8F-62F649F1FA13}" dt="2023-03-22T17:04:46.138" v="935"/>
        <pc:sldMkLst>
          <pc:docMk/>
          <pc:sldMk cId="12104090" sldId="267"/>
        </pc:sldMkLst>
        <pc:spChg chg="mod">
          <ac:chgData name="Jassi D" userId="36eb05c4c24fd3aa" providerId="LiveId" clId="{C85675BD-C094-4714-8F8F-62F649F1FA13}" dt="2023-03-22T17:04:46.138" v="935"/>
          <ac:spMkLst>
            <pc:docMk/>
            <pc:sldMk cId="12104090" sldId="267"/>
            <ac:spMk id="4" creationId="{4FD62C21-1674-431C-9889-D591E8EF7681}"/>
          </ac:spMkLst>
        </pc:spChg>
        <pc:picChg chg="add mod">
          <ac:chgData name="Jassi D" userId="36eb05c4c24fd3aa" providerId="LiveId" clId="{C85675BD-C094-4714-8F8F-62F649F1FA13}" dt="2023-03-22T16:43:34.663" v="735" actId="1076"/>
          <ac:picMkLst>
            <pc:docMk/>
            <pc:sldMk cId="12104090" sldId="267"/>
            <ac:picMk id="2" creationId="{43E90CCA-7912-3CD0-4523-A08982787892}"/>
          </ac:picMkLst>
        </pc:picChg>
        <pc:picChg chg="del">
          <ac:chgData name="Jassi D" userId="36eb05c4c24fd3aa" providerId="LiveId" clId="{C85675BD-C094-4714-8F8F-62F649F1FA13}" dt="2023-03-22T16:43:19.749" v="732" actId="478"/>
          <ac:picMkLst>
            <pc:docMk/>
            <pc:sldMk cId="12104090" sldId="267"/>
            <ac:picMk id="3" creationId="{12E97AD7-E966-D782-75F6-C74296C8359A}"/>
          </ac:picMkLst>
        </pc:picChg>
        <pc:picChg chg="add mod">
          <ac:chgData name="Jassi D" userId="36eb05c4c24fd3aa" providerId="LiveId" clId="{C85675BD-C094-4714-8F8F-62F649F1FA13}" dt="2023-03-22T16:45:27.680" v="757" actId="1076"/>
          <ac:picMkLst>
            <pc:docMk/>
            <pc:sldMk cId="12104090" sldId="267"/>
            <ac:picMk id="8" creationId="{1B34655D-A40D-B075-7A11-3EE5D52F864E}"/>
          </ac:picMkLst>
        </pc:picChg>
        <pc:picChg chg="add mod">
          <ac:chgData name="Jassi D" userId="36eb05c4c24fd3aa" providerId="LiveId" clId="{C85675BD-C094-4714-8F8F-62F649F1FA13}" dt="2023-03-22T16:46:14.373" v="767" actId="1076"/>
          <ac:picMkLst>
            <pc:docMk/>
            <pc:sldMk cId="12104090" sldId="267"/>
            <ac:picMk id="9" creationId="{AE02AB49-4448-0164-ADAE-6D907274E53E}"/>
          </ac:picMkLst>
        </pc:picChg>
      </pc:sldChg>
      <pc:sldChg chg="addSp modSp new mod">
        <pc:chgData name="Jassi D" userId="36eb05c4c24fd3aa" providerId="LiveId" clId="{C85675BD-C094-4714-8F8F-62F649F1FA13}" dt="2023-03-22T17:04:49.882" v="936"/>
        <pc:sldMkLst>
          <pc:docMk/>
          <pc:sldMk cId="1426559685" sldId="268"/>
        </pc:sldMkLst>
        <pc:spChg chg="mod">
          <ac:chgData name="Jassi D" userId="36eb05c4c24fd3aa" providerId="LiveId" clId="{C85675BD-C094-4714-8F8F-62F649F1FA13}" dt="2023-03-22T17:02:56.601" v="868"/>
          <ac:spMkLst>
            <pc:docMk/>
            <pc:sldMk cId="1426559685" sldId="268"/>
            <ac:spMk id="2" creationId="{A6E520EC-304E-A457-5E4C-E33CC02EE707}"/>
          </ac:spMkLst>
        </pc:spChg>
        <pc:spChg chg="mod">
          <ac:chgData name="Jassi D" userId="36eb05c4c24fd3aa" providerId="LiveId" clId="{C85675BD-C094-4714-8F8F-62F649F1FA13}" dt="2023-03-22T17:04:49.882" v="936"/>
          <ac:spMkLst>
            <pc:docMk/>
            <pc:sldMk cId="1426559685" sldId="268"/>
            <ac:spMk id="4" creationId="{7BB70B78-8516-CD1A-B93B-C93A270E6CE3}"/>
          </ac:spMkLst>
        </pc:spChg>
        <pc:picChg chg="add mod modCrop">
          <ac:chgData name="Jassi D" userId="36eb05c4c24fd3aa" providerId="LiveId" clId="{C85675BD-C094-4714-8F8F-62F649F1FA13}" dt="2023-03-22T17:01:03.863" v="852" actId="1076"/>
          <ac:picMkLst>
            <pc:docMk/>
            <pc:sldMk cId="1426559685" sldId="268"/>
            <ac:picMk id="6" creationId="{F64BDE54-B099-48AF-0687-409E43E6DB43}"/>
          </ac:picMkLst>
        </pc:picChg>
        <pc:picChg chg="add mod modCrop">
          <ac:chgData name="Jassi D" userId="36eb05c4c24fd3aa" providerId="LiveId" clId="{C85675BD-C094-4714-8F8F-62F649F1FA13}" dt="2023-03-22T17:01:39.303" v="856" actId="1076"/>
          <ac:picMkLst>
            <pc:docMk/>
            <pc:sldMk cId="1426559685" sldId="268"/>
            <ac:picMk id="7" creationId="{EF909C2A-588F-9034-C18A-7B667A4E83E4}"/>
          </ac:picMkLst>
        </pc:picChg>
      </pc:sldChg>
      <pc:sldChg chg="addSp modSp new mod">
        <pc:chgData name="Jassi D" userId="36eb05c4c24fd3aa" providerId="LiveId" clId="{C85675BD-C094-4714-8F8F-62F649F1FA13}" dt="2023-03-22T17:04:53.339" v="937"/>
        <pc:sldMkLst>
          <pc:docMk/>
          <pc:sldMk cId="3616514621" sldId="269"/>
        </pc:sldMkLst>
        <pc:spChg chg="mod">
          <ac:chgData name="Jassi D" userId="36eb05c4c24fd3aa" providerId="LiveId" clId="{C85675BD-C094-4714-8F8F-62F649F1FA13}" dt="2023-03-22T17:03:00.163" v="869"/>
          <ac:spMkLst>
            <pc:docMk/>
            <pc:sldMk cId="3616514621" sldId="269"/>
            <ac:spMk id="2" creationId="{9123B8F0-950B-B28C-FF7F-B8F0F3BC5F08}"/>
          </ac:spMkLst>
        </pc:spChg>
        <pc:spChg chg="mod">
          <ac:chgData name="Jassi D" userId="36eb05c4c24fd3aa" providerId="LiveId" clId="{C85675BD-C094-4714-8F8F-62F649F1FA13}" dt="2023-03-22T17:04:53.339" v="937"/>
          <ac:spMkLst>
            <pc:docMk/>
            <pc:sldMk cId="3616514621" sldId="269"/>
            <ac:spMk id="4" creationId="{77E118E0-009A-5E9C-C22F-0F393CD0F406}"/>
          </ac:spMkLst>
        </pc:spChg>
        <pc:picChg chg="add mod">
          <ac:chgData name="Jassi D" userId="36eb05c4c24fd3aa" providerId="LiveId" clId="{C85675BD-C094-4714-8F8F-62F649F1FA13}" dt="2023-03-22T17:02:47.346" v="867" actId="1076"/>
          <ac:picMkLst>
            <pc:docMk/>
            <pc:sldMk cId="3616514621" sldId="269"/>
            <ac:picMk id="6" creationId="{070376A6-C33C-C52C-8F7E-AC6C5396AA7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22.03.2023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VAIDS-DSML exercise block 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Jasmin </a:t>
            </a:r>
            <a:r>
              <a:rPr lang="en-US" dirty="0" err="1"/>
              <a:t>Duvivié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classification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/>
              <a:t>Problem</a:t>
            </a:r>
            <a:endParaRPr lang="en-US" dirty="0"/>
          </a:p>
          <a:p>
            <a:pPr marL="177800" lvl="1" indent="-177800" algn="just"/>
            <a:r>
              <a:rPr lang="en-US" dirty="0"/>
              <a:t>we have 1372 samples of banknotes of which we know some features and whether they are real or counterfeit</a:t>
            </a:r>
          </a:p>
          <a:p>
            <a:pPr marL="177800" lvl="1" indent="-177800" algn="just"/>
            <a:r>
              <a:rPr lang="en-US" dirty="0"/>
              <a:t>we have 5 samples of banknotes of which we know the same feature but </a:t>
            </a:r>
            <a:r>
              <a:rPr lang="en-US" b="1" dirty="0"/>
              <a:t>not</a:t>
            </a:r>
            <a:r>
              <a:rPr lang="en-US" dirty="0"/>
              <a:t> whether they are real or counterfeit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Solution</a:t>
            </a:r>
          </a:p>
          <a:p>
            <a:pPr marL="177800" lvl="1" indent="-177800" algn="just"/>
            <a:r>
              <a:rPr lang="en-US" dirty="0"/>
              <a:t>for each of the samples, calculate the Manhattan distance of its features to each known sample’s features</a:t>
            </a:r>
          </a:p>
          <a:p>
            <a:pPr marL="177800" lvl="1" indent="-177800" algn="just"/>
            <a:r>
              <a:rPr lang="en-US" dirty="0"/>
              <a:t>sort the results in an ascending order</a:t>
            </a:r>
          </a:p>
          <a:p>
            <a:pPr marL="177800" lvl="1" indent="-177800" algn="just"/>
            <a:r>
              <a:rPr lang="en-US" dirty="0"/>
              <a:t>take a majority vote of the k closest known samples to classify the unknown samples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4 | Jasmin </a:t>
            </a:r>
            <a:r>
              <a:rPr lang="en-GB" dirty="0" err="1"/>
              <a:t>Duvivié</a:t>
            </a:r>
            <a:r>
              <a:rPr lang="en-GB" dirty="0"/>
              <a:t> | 23.03.2023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classification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4 | Jasmin </a:t>
            </a:r>
            <a:r>
              <a:rPr lang="en-GB" dirty="0" err="1"/>
              <a:t>Duvivié</a:t>
            </a:r>
            <a:r>
              <a:rPr lang="en-GB" dirty="0"/>
              <a:t> | 23.03.2023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2E97AD7-E966-D782-75F6-C74296C83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7" t="19102" r="26110" b="10441"/>
          <a:stretch/>
        </p:blipFill>
        <p:spPr>
          <a:xfrm>
            <a:off x="2239702" y="822527"/>
            <a:ext cx="4664596" cy="34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classification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VAIDS-DSML exercise block 4 | Jasmin </a:t>
            </a:r>
            <a:r>
              <a:rPr lang="en-GB" dirty="0" err="1"/>
              <a:t>Duvivié</a:t>
            </a:r>
            <a:r>
              <a:rPr lang="en-GB" dirty="0"/>
              <a:t> | 23.03.2023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2" name="Grafik 1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3E90CCA-7912-3CD0-4523-A08982787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3" t="23648" r="43701" b="16298"/>
          <a:stretch/>
        </p:blipFill>
        <p:spPr>
          <a:xfrm>
            <a:off x="188680" y="1141612"/>
            <a:ext cx="2236332" cy="2981776"/>
          </a:xfrm>
          <a:prstGeom prst="rect">
            <a:avLst/>
          </a:prstGeom>
        </p:spPr>
      </p:pic>
      <p:pic>
        <p:nvPicPr>
          <p:cNvPr id="8" name="Grafik 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1B34655D-A40D-B075-7A11-3EE5D52F86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5" t="24396" r="43987" b="15599"/>
          <a:stretch/>
        </p:blipFill>
        <p:spPr>
          <a:xfrm>
            <a:off x="3450377" y="1143968"/>
            <a:ext cx="2234565" cy="2979420"/>
          </a:xfrm>
          <a:prstGeom prst="rect">
            <a:avLst/>
          </a:prstGeom>
        </p:spPr>
      </p:pic>
      <p:pic>
        <p:nvPicPr>
          <p:cNvPr id="9" name="Grafik 8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E02AB49-4448-0164-ADAE-6D907274E5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2" t="21743" r="43792" b="18207"/>
          <a:stretch/>
        </p:blipFill>
        <p:spPr>
          <a:xfrm>
            <a:off x="6718988" y="1145120"/>
            <a:ext cx="2236332" cy="29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520EC-304E-A457-5E4C-E33CC02E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classification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D37A8-4946-46EE-90CF-9815A060BF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B70B78-8516-CD1A-B93B-C93A270E6C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VAIDS-DSML exercise block 4 | Jasmin </a:t>
            </a:r>
            <a:r>
              <a:rPr lang="en-GB" dirty="0" err="1"/>
              <a:t>Duvivié</a:t>
            </a:r>
            <a:r>
              <a:rPr lang="en-GB" dirty="0"/>
              <a:t> | 23.03.2023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31996-23D5-672B-2407-1D9DDE1C96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64BDE54-B099-48AF-0687-409E43E6DB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28086" r="36865" b="23273"/>
          <a:stretch/>
        </p:blipFill>
        <p:spPr>
          <a:xfrm>
            <a:off x="892301" y="1422825"/>
            <a:ext cx="3225800" cy="2419350"/>
          </a:xfrm>
          <a:prstGeom prst="rect">
            <a:avLst/>
          </a:prstGeom>
        </p:spPr>
      </p:pic>
      <p:pic>
        <p:nvPicPr>
          <p:cNvPr id="7" name="Grafik 6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EF909C2A-588F-9034-C18A-7B667A4E8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1" t="27610" r="36413" b="23607"/>
          <a:stretch/>
        </p:blipFill>
        <p:spPr>
          <a:xfrm>
            <a:off x="4923910" y="1422975"/>
            <a:ext cx="32256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5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3B8F0-950B-B28C-FF7F-B8F0F3B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classification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700AA-BFBE-2465-EF69-2DB31B80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E118E0-009A-5E9C-C22F-0F393CD0F4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VAIDS-DSML exercise block 4 | Jasmin </a:t>
            </a:r>
            <a:r>
              <a:rPr lang="en-GB" dirty="0" err="1"/>
              <a:t>Duvivié</a:t>
            </a:r>
            <a:r>
              <a:rPr lang="en-GB" dirty="0"/>
              <a:t> | 23.03.2023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CE52C-4139-8C9E-1648-E646B8FA48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070376A6-C33C-C52C-8F7E-AC6C5396A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t="18725" r="25721" b="11155"/>
          <a:stretch/>
        </p:blipFill>
        <p:spPr>
          <a:xfrm>
            <a:off x="2246504" y="830883"/>
            <a:ext cx="4642312" cy="34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148</Words>
  <Application>Microsoft Office PowerPoint</Application>
  <PresentationFormat>Bildschirmpräsentation 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Office</vt:lpstr>
      <vt:lpstr>VAIDS-DSML exercise block 4</vt:lpstr>
      <vt:lpstr>knn classification</vt:lpstr>
      <vt:lpstr>knn classification</vt:lpstr>
      <vt:lpstr>knn classification</vt:lpstr>
      <vt:lpstr>knn classification</vt:lpstr>
      <vt:lpstr>knn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Anmerkungen zur Vorlage</dc:title>
  <dc:creator>Jassi D</dc:creator>
  <cp:lastModifiedBy>Jassi D</cp:lastModifiedBy>
  <cp:revision>1</cp:revision>
  <dcterms:created xsi:type="dcterms:W3CDTF">2023-03-22T15:23:39Z</dcterms:created>
  <dcterms:modified xsi:type="dcterms:W3CDTF">2023-03-22T17:06:54Z</dcterms:modified>
</cp:coreProperties>
</file>