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2" r:id="rId3"/>
    <p:sldId id="261" r:id="rId4"/>
    <p:sldId id="264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5E14A-C06E-4A54-9464-07E2248F22DA}" v="2" dt="2023-04-26T17:46:13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11" d="100"/>
          <a:sy n="111" d="100"/>
        </p:scale>
        <p:origin x="607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si D" userId="36eb05c4c24fd3aa" providerId="LiveId" clId="{EBF5E14A-C06E-4A54-9464-07E2248F22DA}"/>
    <pc:docChg chg="undo custSel addSld delSld modSld">
      <pc:chgData name="Jassi D" userId="36eb05c4c24fd3aa" providerId="LiveId" clId="{EBF5E14A-C06E-4A54-9464-07E2248F22DA}" dt="2023-04-27T12:31:40.260" v="819" actId="12789"/>
      <pc:docMkLst>
        <pc:docMk/>
      </pc:docMkLst>
      <pc:sldChg chg="addSp delSp modSp mod">
        <pc:chgData name="Jassi D" userId="36eb05c4c24fd3aa" providerId="LiveId" clId="{EBF5E14A-C06E-4A54-9464-07E2248F22DA}" dt="2023-04-27T12:31:40.260" v="819" actId="12789"/>
        <pc:sldMkLst>
          <pc:docMk/>
          <pc:sldMk cId="1881509882" sldId="261"/>
        </pc:sldMkLst>
        <pc:spChg chg="mod">
          <ac:chgData name="Jassi D" userId="36eb05c4c24fd3aa" providerId="LiveId" clId="{EBF5E14A-C06E-4A54-9464-07E2248F22DA}" dt="2023-04-26T17:50:37.487" v="792" actId="20577"/>
          <ac:spMkLst>
            <pc:docMk/>
            <pc:sldMk cId="1881509882" sldId="261"/>
            <ac:spMk id="4" creationId="{4FD62C21-1674-431C-9889-D591E8EF7681}"/>
          </ac:spMkLst>
        </pc:spChg>
        <pc:spChg chg="mod">
          <ac:chgData name="Jassi D" userId="36eb05c4c24fd3aa" providerId="LiveId" clId="{EBF5E14A-C06E-4A54-9464-07E2248F22DA}" dt="2023-04-26T17:38:28.497" v="661"/>
          <ac:spMkLst>
            <pc:docMk/>
            <pc:sldMk cId="1881509882" sldId="261"/>
            <ac:spMk id="6" creationId="{6A4FD04E-F4E5-4C20-8824-ED6C28B10A98}"/>
          </ac:spMkLst>
        </pc:spChg>
        <pc:spChg chg="mod">
          <ac:chgData name="Jassi D" userId="36eb05c4c24fd3aa" providerId="LiveId" clId="{EBF5E14A-C06E-4A54-9464-07E2248F22DA}" dt="2023-04-26T17:42:35.368" v="751" actId="20577"/>
          <ac:spMkLst>
            <pc:docMk/>
            <pc:sldMk cId="1881509882" sldId="261"/>
            <ac:spMk id="7" creationId="{82ADF10E-43B0-4A66-975F-E9169C64D98E}"/>
          </ac:spMkLst>
        </pc:spChg>
        <pc:picChg chg="del">
          <ac:chgData name="Jassi D" userId="36eb05c4c24fd3aa" providerId="LiveId" clId="{EBF5E14A-C06E-4A54-9464-07E2248F22DA}" dt="2023-04-26T17:38:30.648" v="662" actId="478"/>
          <ac:picMkLst>
            <pc:docMk/>
            <pc:sldMk cId="1881509882" sldId="261"/>
            <ac:picMk id="3" creationId="{12E97AD7-E966-D782-75F6-C74296C8359A}"/>
          </ac:picMkLst>
        </pc:picChg>
        <pc:picChg chg="add mod modCrop">
          <ac:chgData name="Jassi D" userId="36eb05c4c24fd3aa" providerId="LiveId" clId="{EBF5E14A-C06E-4A54-9464-07E2248F22DA}" dt="2023-04-27T12:31:40.260" v="819" actId="12789"/>
          <ac:picMkLst>
            <pc:docMk/>
            <pc:sldMk cId="1881509882" sldId="261"/>
            <ac:picMk id="8" creationId="{89F8F3C9-D2FB-F631-3F48-8CD7DEBCE886}"/>
          </ac:picMkLst>
        </pc:picChg>
      </pc:sldChg>
      <pc:sldChg chg="modSp mod">
        <pc:chgData name="Jassi D" userId="36eb05c4c24fd3aa" providerId="LiveId" clId="{EBF5E14A-C06E-4A54-9464-07E2248F22DA}" dt="2023-04-26T17:51:03.331" v="806" actId="20577"/>
        <pc:sldMkLst>
          <pc:docMk/>
          <pc:sldMk cId="1029396274" sldId="262"/>
        </pc:sldMkLst>
        <pc:spChg chg="mod">
          <ac:chgData name="Jassi D" userId="36eb05c4c24fd3aa" providerId="LiveId" clId="{EBF5E14A-C06E-4A54-9464-07E2248F22DA}" dt="2023-04-26T17:50:41.982" v="794" actId="20577"/>
          <ac:spMkLst>
            <pc:docMk/>
            <pc:sldMk cId="1029396274" sldId="262"/>
            <ac:spMk id="4" creationId="{DE26B2AA-2CE4-4629-8E28-AA9263ED9B5E}"/>
          </ac:spMkLst>
        </pc:spChg>
        <pc:spChg chg="mod">
          <ac:chgData name="Jassi D" userId="36eb05c4c24fd3aa" providerId="LiveId" clId="{EBF5E14A-C06E-4A54-9464-07E2248F22DA}" dt="2023-04-26T17:19:42.160" v="15" actId="20577"/>
          <ac:spMkLst>
            <pc:docMk/>
            <pc:sldMk cId="1029396274" sldId="262"/>
            <ac:spMk id="6" creationId="{50803CD6-09DC-4143-8EFF-1E428159926C}"/>
          </ac:spMkLst>
        </pc:spChg>
        <pc:spChg chg="mod">
          <ac:chgData name="Jassi D" userId="36eb05c4c24fd3aa" providerId="LiveId" clId="{EBF5E14A-C06E-4A54-9464-07E2248F22DA}" dt="2023-04-26T17:51:03.331" v="806" actId="20577"/>
          <ac:spMkLst>
            <pc:docMk/>
            <pc:sldMk cId="1029396274" sldId="262"/>
            <ac:spMk id="7" creationId="{5BAE86A1-0B8C-4986-AFFC-4929DABEEAC1}"/>
          </ac:spMkLst>
        </pc:spChg>
        <pc:spChg chg="mod">
          <ac:chgData name="Jassi D" userId="36eb05c4c24fd3aa" providerId="LiveId" clId="{EBF5E14A-C06E-4A54-9464-07E2248F22DA}" dt="2023-04-26T17:50:58.175" v="798" actId="20577"/>
          <ac:spMkLst>
            <pc:docMk/>
            <pc:sldMk cId="1029396274" sldId="262"/>
            <ac:spMk id="8" creationId="{16DBC7E4-A9CC-4E3C-A7E8-EC26CA34F030}"/>
          </ac:spMkLst>
        </pc:spChg>
      </pc:sldChg>
      <pc:sldChg chg="modSp mod">
        <pc:chgData name="Jassi D" userId="36eb05c4c24fd3aa" providerId="LiveId" clId="{EBF5E14A-C06E-4A54-9464-07E2248F22DA}" dt="2023-04-26T17:49:57.561" v="776" actId="20577"/>
        <pc:sldMkLst>
          <pc:docMk/>
          <pc:sldMk cId="2734687798" sldId="263"/>
        </pc:sldMkLst>
        <pc:spChg chg="mod">
          <ac:chgData name="Jassi D" userId="36eb05c4c24fd3aa" providerId="LiveId" clId="{EBF5E14A-C06E-4A54-9464-07E2248F22DA}" dt="2023-04-26T17:49:57.561" v="776" actId="20577"/>
          <ac:spMkLst>
            <pc:docMk/>
            <pc:sldMk cId="2734687798" sldId="263"/>
            <ac:spMk id="6" creationId="{B1EE7A55-1D41-490E-91EF-6B1065D289E5}"/>
          </ac:spMkLst>
        </pc:spChg>
      </pc:sldChg>
      <pc:sldChg chg="new del">
        <pc:chgData name="Jassi D" userId="36eb05c4c24fd3aa" providerId="LiveId" clId="{EBF5E14A-C06E-4A54-9464-07E2248F22DA}" dt="2023-04-26T17:44:49.565" v="756" actId="680"/>
        <pc:sldMkLst>
          <pc:docMk/>
          <pc:sldMk cId="2891280325" sldId="264"/>
        </pc:sldMkLst>
      </pc:sldChg>
      <pc:sldChg chg="addSp delSp modSp add mod">
        <pc:chgData name="Jassi D" userId="36eb05c4c24fd3aa" providerId="LiveId" clId="{EBF5E14A-C06E-4A54-9464-07E2248F22DA}" dt="2023-04-26T17:53:51.911" v="812" actId="732"/>
        <pc:sldMkLst>
          <pc:docMk/>
          <pc:sldMk cId="3697605179" sldId="264"/>
        </pc:sldMkLst>
        <pc:spChg chg="mod">
          <ac:chgData name="Jassi D" userId="36eb05c4c24fd3aa" providerId="LiveId" clId="{EBF5E14A-C06E-4A54-9464-07E2248F22DA}" dt="2023-04-26T17:50:33.696" v="790" actId="20577"/>
          <ac:spMkLst>
            <pc:docMk/>
            <pc:sldMk cId="3697605179" sldId="264"/>
            <ac:spMk id="4" creationId="{4FD62C21-1674-431C-9889-D591E8EF7681}"/>
          </ac:spMkLst>
        </pc:spChg>
        <pc:spChg chg="mod ord">
          <ac:chgData name="Jassi D" userId="36eb05c4c24fd3aa" providerId="LiveId" clId="{EBF5E14A-C06E-4A54-9464-07E2248F22DA}" dt="2023-04-26T17:53:30.229" v="808" actId="171"/>
          <ac:spMkLst>
            <pc:docMk/>
            <pc:sldMk cId="3697605179" sldId="264"/>
            <ac:spMk id="7" creationId="{82ADF10E-43B0-4A66-975F-E9169C64D98E}"/>
          </ac:spMkLst>
        </pc:spChg>
        <pc:picChg chg="add mod ord modCrop">
          <ac:chgData name="Jassi D" userId="36eb05c4c24fd3aa" providerId="LiveId" clId="{EBF5E14A-C06E-4A54-9464-07E2248F22DA}" dt="2023-04-26T17:53:51.911" v="812" actId="732"/>
          <ac:picMkLst>
            <pc:docMk/>
            <pc:sldMk cId="3697605179" sldId="264"/>
            <ac:picMk id="3" creationId="{B0602A77-02E9-8796-22AD-64608F9B7D63}"/>
          </ac:picMkLst>
        </pc:picChg>
        <pc:picChg chg="del">
          <ac:chgData name="Jassi D" userId="36eb05c4c24fd3aa" providerId="LiveId" clId="{EBF5E14A-C06E-4A54-9464-07E2248F22DA}" dt="2023-04-26T17:46:01.846" v="758" actId="478"/>
          <ac:picMkLst>
            <pc:docMk/>
            <pc:sldMk cId="3697605179" sldId="264"/>
            <ac:picMk id="8" creationId="{89F8F3C9-D2FB-F631-3F48-8CD7DEBCE886}"/>
          </ac:picMkLst>
        </pc:picChg>
      </pc:sldChg>
      <pc:sldChg chg="del">
        <pc:chgData name="Jassi D" userId="36eb05c4c24fd3aa" providerId="LiveId" clId="{EBF5E14A-C06E-4A54-9464-07E2248F22DA}" dt="2023-04-26T17:42:46.030" v="752" actId="47"/>
        <pc:sldMkLst>
          <pc:docMk/>
          <pc:sldMk cId="12104090" sldId="267"/>
        </pc:sldMkLst>
      </pc:sldChg>
      <pc:sldChg chg="del">
        <pc:chgData name="Jassi D" userId="36eb05c4c24fd3aa" providerId="LiveId" clId="{EBF5E14A-C06E-4A54-9464-07E2248F22DA}" dt="2023-04-26T17:42:46.877" v="753" actId="47"/>
        <pc:sldMkLst>
          <pc:docMk/>
          <pc:sldMk cId="1426559685" sldId="268"/>
        </pc:sldMkLst>
      </pc:sldChg>
      <pc:sldChg chg="del">
        <pc:chgData name="Jassi D" userId="36eb05c4c24fd3aa" providerId="LiveId" clId="{EBF5E14A-C06E-4A54-9464-07E2248F22DA}" dt="2023-04-26T17:42:47.813" v="754" actId="47"/>
        <pc:sldMkLst>
          <pc:docMk/>
          <pc:sldMk cId="3616514621" sldId="269"/>
        </pc:sldMkLst>
      </pc:sldChg>
    </pc:docChg>
  </pc:docChgLst>
  <pc:docChgLst>
    <pc:chgData name="Jassi D" userId="36eb05c4c24fd3aa" providerId="LiveId" clId="{C85675BD-C094-4714-8F8F-62F649F1FA13}"/>
    <pc:docChg chg="undo custSel addSld delSld modSld sldOrd">
      <pc:chgData name="Jassi D" userId="36eb05c4c24fd3aa" providerId="LiveId" clId="{C85675BD-C094-4714-8F8F-62F649F1FA13}" dt="2023-03-22T17:06:52.185" v="939" actId="6549"/>
      <pc:docMkLst>
        <pc:docMk/>
      </pc:docMkLst>
      <pc:sldChg chg="del">
        <pc:chgData name="Jassi D" userId="36eb05c4c24fd3aa" providerId="LiveId" clId="{C85675BD-C094-4714-8F8F-62F649F1FA13}" dt="2023-03-22T15:25:07.957" v="3" actId="47"/>
        <pc:sldMkLst>
          <pc:docMk/>
          <pc:sldMk cId="266643176" sldId="256"/>
        </pc:sldMkLst>
      </pc:sldChg>
      <pc:sldChg chg="del">
        <pc:chgData name="Jassi D" userId="36eb05c4c24fd3aa" providerId="LiveId" clId="{C85675BD-C094-4714-8F8F-62F649F1FA13}" dt="2023-03-22T15:26:10.285" v="44" actId="47"/>
        <pc:sldMkLst>
          <pc:docMk/>
          <pc:sldMk cId="1132792052" sldId="257"/>
        </pc:sldMkLst>
      </pc:sldChg>
      <pc:sldChg chg="del">
        <pc:chgData name="Jassi D" userId="36eb05c4c24fd3aa" providerId="LiveId" clId="{C85675BD-C094-4714-8F8F-62F649F1FA13}" dt="2023-03-22T15:25:02.926" v="0" actId="47"/>
        <pc:sldMkLst>
          <pc:docMk/>
          <pc:sldMk cId="2497856623" sldId="259"/>
        </pc:sldMkLst>
      </pc:sldChg>
      <pc:sldChg chg="del">
        <pc:chgData name="Jassi D" userId="36eb05c4c24fd3aa" providerId="LiveId" clId="{C85675BD-C094-4714-8F8F-62F649F1FA13}" dt="2023-03-22T15:25:06.251" v="2" actId="47"/>
        <pc:sldMkLst>
          <pc:docMk/>
          <pc:sldMk cId="2759544461" sldId="260"/>
        </pc:sldMkLst>
      </pc:sldChg>
      <pc:sldChg chg="addSp modSp mod ord">
        <pc:chgData name="Jassi D" userId="36eb05c4c24fd3aa" providerId="LiveId" clId="{C85675BD-C094-4714-8F8F-62F649F1FA13}" dt="2023-03-22T17:04:42.612" v="934"/>
        <pc:sldMkLst>
          <pc:docMk/>
          <pc:sldMk cId="1881509882" sldId="261"/>
        </pc:sldMkLst>
        <pc:spChg chg="mod">
          <ac:chgData name="Jassi D" userId="36eb05c4c24fd3aa" providerId="LiveId" clId="{C85675BD-C094-4714-8F8F-62F649F1FA13}" dt="2023-03-22T17:04:42.612" v="934"/>
          <ac:spMkLst>
            <pc:docMk/>
            <pc:sldMk cId="1881509882" sldId="261"/>
            <ac:spMk id="4" creationId="{4FD62C21-1674-431C-9889-D591E8EF7681}"/>
          </ac:spMkLst>
        </pc:spChg>
        <pc:spChg chg="mod">
          <ac:chgData name="Jassi D" userId="36eb05c4c24fd3aa" providerId="LiveId" clId="{C85675BD-C094-4714-8F8F-62F649F1FA13}" dt="2023-03-22T15:27:47.776" v="64"/>
          <ac:spMkLst>
            <pc:docMk/>
            <pc:sldMk cId="1881509882" sldId="261"/>
            <ac:spMk id="6" creationId="{6A4FD04E-F4E5-4C20-8824-ED6C28B10A98}"/>
          </ac:spMkLst>
        </pc:spChg>
        <pc:picChg chg="add mod modCrop">
          <ac:chgData name="Jassi D" userId="36eb05c4c24fd3aa" providerId="LiveId" clId="{C85675BD-C094-4714-8F8F-62F649F1FA13}" dt="2023-03-22T16:41:09.908" v="709" actId="22570"/>
          <ac:picMkLst>
            <pc:docMk/>
            <pc:sldMk cId="1881509882" sldId="261"/>
            <ac:picMk id="3" creationId="{12E97AD7-E966-D782-75F6-C74296C8359A}"/>
          </ac:picMkLst>
        </pc:picChg>
      </pc:sldChg>
      <pc:sldChg chg="modSp mod">
        <pc:chgData name="Jassi D" userId="36eb05c4c24fd3aa" providerId="LiveId" clId="{C85675BD-C094-4714-8F8F-62F649F1FA13}" dt="2023-03-22T17:06:52.185" v="939" actId="6549"/>
        <pc:sldMkLst>
          <pc:docMk/>
          <pc:sldMk cId="1029396274" sldId="262"/>
        </pc:sldMkLst>
        <pc:spChg chg="mod">
          <ac:chgData name="Jassi D" userId="36eb05c4c24fd3aa" providerId="LiveId" clId="{C85675BD-C094-4714-8F8F-62F649F1FA13}" dt="2023-03-22T17:04:19.304" v="933" actId="20577"/>
          <ac:spMkLst>
            <pc:docMk/>
            <pc:sldMk cId="1029396274" sldId="262"/>
            <ac:spMk id="4" creationId="{DE26B2AA-2CE4-4629-8E28-AA9263ED9B5E}"/>
          </ac:spMkLst>
        </pc:spChg>
        <pc:spChg chg="mod">
          <ac:chgData name="Jassi D" userId="36eb05c4c24fd3aa" providerId="LiveId" clId="{C85675BD-C094-4714-8F8F-62F649F1FA13}" dt="2023-03-22T15:31:24.956" v="82" actId="20577"/>
          <ac:spMkLst>
            <pc:docMk/>
            <pc:sldMk cId="1029396274" sldId="262"/>
            <ac:spMk id="6" creationId="{50803CD6-09DC-4143-8EFF-1E428159926C}"/>
          </ac:spMkLst>
        </pc:spChg>
        <pc:spChg chg="mod">
          <ac:chgData name="Jassi D" userId="36eb05c4c24fd3aa" providerId="LiveId" clId="{C85675BD-C094-4714-8F8F-62F649F1FA13}" dt="2023-03-22T17:06:52.185" v="939" actId="6549"/>
          <ac:spMkLst>
            <pc:docMk/>
            <pc:sldMk cId="1029396274" sldId="262"/>
            <ac:spMk id="7" creationId="{5BAE86A1-0B8C-4986-AFFC-4929DABEEAC1}"/>
          </ac:spMkLst>
        </pc:spChg>
        <pc:spChg chg="mod">
          <ac:chgData name="Jassi D" userId="36eb05c4c24fd3aa" providerId="LiveId" clId="{C85675BD-C094-4714-8F8F-62F649F1FA13}" dt="2023-03-22T15:41:11.861" v="689" actId="20577"/>
          <ac:spMkLst>
            <pc:docMk/>
            <pc:sldMk cId="1029396274" sldId="262"/>
            <ac:spMk id="8" creationId="{16DBC7E4-A9CC-4E3C-A7E8-EC26CA34F030}"/>
          </ac:spMkLst>
        </pc:spChg>
      </pc:sldChg>
      <pc:sldChg chg="modSp mod">
        <pc:chgData name="Jassi D" userId="36eb05c4c24fd3aa" providerId="LiveId" clId="{C85675BD-C094-4714-8F8F-62F649F1FA13}" dt="2023-03-22T15:26:04.321" v="43" actId="20577"/>
        <pc:sldMkLst>
          <pc:docMk/>
          <pc:sldMk cId="2734687798" sldId="263"/>
        </pc:sldMkLst>
        <pc:spChg chg="mod">
          <ac:chgData name="Jassi D" userId="36eb05c4c24fd3aa" providerId="LiveId" clId="{C85675BD-C094-4714-8F8F-62F649F1FA13}" dt="2023-03-22T15:25:54.155" v="29" actId="20577"/>
          <ac:spMkLst>
            <pc:docMk/>
            <pc:sldMk cId="2734687798" sldId="263"/>
            <ac:spMk id="6" creationId="{B1EE7A55-1D41-490E-91EF-6B1065D289E5}"/>
          </ac:spMkLst>
        </pc:spChg>
        <pc:spChg chg="mod">
          <ac:chgData name="Jassi D" userId="36eb05c4c24fd3aa" providerId="LiveId" clId="{C85675BD-C094-4714-8F8F-62F649F1FA13}" dt="2023-03-22T15:26:04.321" v="43" actId="20577"/>
          <ac:spMkLst>
            <pc:docMk/>
            <pc:sldMk cId="2734687798" sldId="263"/>
            <ac:spMk id="7" creationId="{5441A083-FC77-4905-9200-20D18E8DDFA5}"/>
          </ac:spMkLst>
        </pc:spChg>
      </pc:sldChg>
      <pc:sldChg chg="del">
        <pc:chgData name="Jassi D" userId="36eb05c4c24fd3aa" providerId="LiveId" clId="{C85675BD-C094-4714-8F8F-62F649F1FA13}" dt="2023-03-22T15:25:03.880" v="1" actId="47"/>
        <pc:sldMkLst>
          <pc:docMk/>
          <pc:sldMk cId="770779444" sldId="264"/>
        </pc:sldMkLst>
      </pc:sldChg>
      <pc:sldChg chg="addSp modSp new del mod">
        <pc:chgData name="Jassi D" userId="36eb05c4c24fd3aa" providerId="LiveId" clId="{C85675BD-C094-4714-8F8F-62F649F1FA13}" dt="2023-03-22T16:46:40.116" v="768" actId="2696"/>
        <pc:sldMkLst>
          <pc:docMk/>
          <pc:sldMk cId="1171820289" sldId="264"/>
        </pc:sldMkLst>
        <pc:spChg chg="mod">
          <ac:chgData name="Jassi D" userId="36eb05c4c24fd3aa" providerId="LiveId" clId="{C85675BD-C094-4714-8F8F-62F649F1FA13}" dt="2023-03-22T16:39:26.316" v="703" actId="27636"/>
          <ac:spMkLst>
            <pc:docMk/>
            <pc:sldMk cId="1171820289" sldId="264"/>
            <ac:spMk id="2" creationId="{ECA6FAEC-B672-13F0-A221-C91DE1E477E6}"/>
          </ac:spMkLst>
        </pc:spChg>
        <pc:picChg chg="add mod modCrop">
          <ac:chgData name="Jassi D" userId="36eb05c4c24fd3aa" providerId="LiveId" clId="{C85675BD-C094-4714-8F8F-62F649F1FA13}" dt="2023-03-22T16:44:01.591" v="737" actId="18653"/>
          <ac:picMkLst>
            <pc:docMk/>
            <pc:sldMk cId="1171820289" sldId="264"/>
            <ac:picMk id="8" creationId="{5A6FA4C5-09B3-1EA9-6400-2DAEA5DF7ED3}"/>
          </ac:picMkLst>
        </pc:picChg>
        <pc:picChg chg="add mod modCrop">
          <ac:chgData name="Jassi D" userId="36eb05c4c24fd3aa" providerId="LiveId" clId="{C85675BD-C094-4714-8F8F-62F649F1FA13}" dt="2023-03-22T16:45:19.010" v="755" actId="1076"/>
          <ac:picMkLst>
            <pc:docMk/>
            <pc:sldMk cId="1171820289" sldId="264"/>
            <ac:picMk id="10" creationId="{EA5FB943-FB24-112E-ED07-6B78CC7FE1AA}"/>
          </ac:picMkLst>
        </pc:picChg>
        <pc:picChg chg="add mod modCrop">
          <ac:chgData name="Jassi D" userId="36eb05c4c24fd3aa" providerId="LiveId" clId="{C85675BD-C094-4714-8F8F-62F649F1FA13}" dt="2023-03-22T16:45:59.965" v="765" actId="18131"/>
          <ac:picMkLst>
            <pc:docMk/>
            <pc:sldMk cId="1171820289" sldId="264"/>
            <ac:picMk id="12" creationId="{9D211282-F5F5-779C-8350-4307F174C0CE}"/>
          </ac:picMkLst>
        </pc:picChg>
      </pc:sldChg>
      <pc:sldChg chg="addSp delSp modSp add del mod">
        <pc:chgData name="Jassi D" userId="36eb05c4c24fd3aa" providerId="LiveId" clId="{C85675BD-C094-4714-8F8F-62F649F1FA13}" dt="2023-03-22T17:03:05.389" v="870" actId="47"/>
        <pc:sldMkLst>
          <pc:docMk/>
          <pc:sldMk cId="760550638" sldId="265"/>
        </pc:sldMkLst>
        <pc:picChg chg="add del mod modCrop">
          <ac:chgData name="Jassi D" userId="36eb05c4c24fd3aa" providerId="LiveId" clId="{C85675BD-C094-4714-8F8F-62F649F1FA13}" dt="2023-03-22T16:58:38.042" v="821" actId="478"/>
          <ac:picMkLst>
            <pc:docMk/>
            <pc:sldMk cId="760550638" sldId="265"/>
            <ac:picMk id="8" creationId="{41C2C84F-0939-97A3-8E7F-298BD86C6A51}"/>
          </ac:picMkLst>
        </pc:picChg>
        <pc:picChg chg="add del mod modCrop">
          <ac:chgData name="Jassi D" userId="36eb05c4c24fd3aa" providerId="LiveId" clId="{C85675BD-C094-4714-8F8F-62F649F1FA13}" dt="2023-03-22T16:58:39.016" v="822" actId="478"/>
          <ac:picMkLst>
            <pc:docMk/>
            <pc:sldMk cId="760550638" sldId="265"/>
            <ac:picMk id="10" creationId="{AD5EF29D-960F-991B-7733-66189C99FE09}"/>
          </ac:picMkLst>
        </pc:picChg>
        <pc:picChg chg="add mod modCrop">
          <ac:chgData name="Jassi D" userId="36eb05c4c24fd3aa" providerId="LiveId" clId="{C85675BD-C094-4714-8F8F-62F649F1FA13}" dt="2023-03-22T17:02:31.654" v="863" actId="18131"/>
          <ac:picMkLst>
            <pc:docMk/>
            <pc:sldMk cId="760550638" sldId="265"/>
            <ac:picMk id="12" creationId="{7C87BDB3-3E86-A529-290E-2B73B9E2EB4F}"/>
          </ac:picMkLst>
        </pc:picChg>
      </pc:sldChg>
      <pc:sldChg chg="add del ord">
        <pc:chgData name="Jassi D" userId="36eb05c4c24fd3aa" providerId="LiveId" clId="{C85675BD-C094-4714-8F8F-62F649F1FA13}" dt="2023-03-22T16:54:33.856" v="802" actId="47"/>
        <pc:sldMkLst>
          <pc:docMk/>
          <pc:sldMk cId="1133596961" sldId="266"/>
        </pc:sldMkLst>
      </pc:sldChg>
      <pc:sldChg chg="addSp delSp modSp add mod">
        <pc:chgData name="Jassi D" userId="36eb05c4c24fd3aa" providerId="LiveId" clId="{C85675BD-C094-4714-8F8F-62F649F1FA13}" dt="2023-03-22T17:04:46.138" v="935"/>
        <pc:sldMkLst>
          <pc:docMk/>
          <pc:sldMk cId="12104090" sldId="267"/>
        </pc:sldMkLst>
        <pc:spChg chg="mod">
          <ac:chgData name="Jassi D" userId="36eb05c4c24fd3aa" providerId="LiveId" clId="{C85675BD-C094-4714-8F8F-62F649F1FA13}" dt="2023-03-22T17:04:46.138" v="935"/>
          <ac:spMkLst>
            <pc:docMk/>
            <pc:sldMk cId="12104090" sldId="267"/>
            <ac:spMk id="4" creationId="{4FD62C21-1674-431C-9889-D591E8EF7681}"/>
          </ac:spMkLst>
        </pc:spChg>
        <pc:picChg chg="add mod">
          <ac:chgData name="Jassi D" userId="36eb05c4c24fd3aa" providerId="LiveId" clId="{C85675BD-C094-4714-8F8F-62F649F1FA13}" dt="2023-03-22T16:43:34.663" v="735" actId="1076"/>
          <ac:picMkLst>
            <pc:docMk/>
            <pc:sldMk cId="12104090" sldId="267"/>
            <ac:picMk id="2" creationId="{43E90CCA-7912-3CD0-4523-A08982787892}"/>
          </ac:picMkLst>
        </pc:picChg>
        <pc:picChg chg="del">
          <ac:chgData name="Jassi D" userId="36eb05c4c24fd3aa" providerId="LiveId" clId="{C85675BD-C094-4714-8F8F-62F649F1FA13}" dt="2023-03-22T16:43:19.749" v="732" actId="478"/>
          <ac:picMkLst>
            <pc:docMk/>
            <pc:sldMk cId="12104090" sldId="267"/>
            <ac:picMk id="3" creationId="{12E97AD7-E966-D782-75F6-C74296C8359A}"/>
          </ac:picMkLst>
        </pc:picChg>
        <pc:picChg chg="add mod">
          <ac:chgData name="Jassi D" userId="36eb05c4c24fd3aa" providerId="LiveId" clId="{C85675BD-C094-4714-8F8F-62F649F1FA13}" dt="2023-03-22T16:45:27.680" v="757" actId="1076"/>
          <ac:picMkLst>
            <pc:docMk/>
            <pc:sldMk cId="12104090" sldId="267"/>
            <ac:picMk id="8" creationId="{1B34655D-A40D-B075-7A11-3EE5D52F864E}"/>
          </ac:picMkLst>
        </pc:picChg>
        <pc:picChg chg="add mod">
          <ac:chgData name="Jassi D" userId="36eb05c4c24fd3aa" providerId="LiveId" clId="{C85675BD-C094-4714-8F8F-62F649F1FA13}" dt="2023-03-22T16:46:14.373" v="767" actId="1076"/>
          <ac:picMkLst>
            <pc:docMk/>
            <pc:sldMk cId="12104090" sldId="267"/>
            <ac:picMk id="9" creationId="{AE02AB49-4448-0164-ADAE-6D907274E53E}"/>
          </ac:picMkLst>
        </pc:picChg>
      </pc:sldChg>
      <pc:sldChg chg="addSp modSp new mod">
        <pc:chgData name="Jassi D" userId="36eb05c4c24fd3aa" providerId="LiveId" clId="{C85675BD-C094-4714-8F8F-62F649F1FA13}" dt="2023-03-22T17:04:49.882" v="936"/>
        <pc:sldMkLst>
          <pc:docMk/>
          <pc:sldMk cId="1426559685" sldId="268"/>
        </pc:sldMkLst>
        <pc:spChg chg="mod">
          <ac:chgData name="Jassi D" userId="36eb05c4c24fd3aa" providerId="LiveId" clId="{C85675BD-C094-4714-8F8F-62F649F1FA13}" dt="2023-03-22T17:02:56.601" v="868"/>
          <ac:spMkLst>
            <pc:docMk/>
            <pc:sldMk cId="1426559685" sldId="268"/>
            <ac:spMk id="2" creationId="{A6E520EC-304E-A457-5E4C-E33CC02EE707}"/>
          </ac:spMkLst>
        </pc:spChg>
        <pc:spChg chg="mod">
          <ac:chgData name="Jassi D" userId="36eb05c4c24fd3aa" providerId="LiveId" clId="{C85675BD-C094-4714-8F8F-62F649F1FA13}" dt="2023-03-22T17:04:49.882" v="936"/>
          <ac:spMkLst>
            <pc:docMk/>
            <pc:sldMk cId="1426559685" sldId="268"/>
            <ac:spMk id="4" creationId="{7BB70B78-8516-CD1A-B93B-C93A270E6CE3}"/>
          </ac:spMkLst>
        </pc:spChg>
        <pc:picChg chg="add mod modCrop">
          <ac:chgData name="Jassi D" userId="36eb05c4c24fd3aa" providerId="LiveId" clId="{C85675BD-C094-4714-8F8F-62F649F1FA13}" dt="2023-03-22T17:01:03.863" v="852" actId="1076"/>
          <ac:picMkLst>
            <pc:docMk/>
            <pc:sldMk cId="1426559685" sldId="268"/>
            <ac:picMk id="6" creationId="{F64BDE54-B099-48AF-0687-409E43E6DB43}"/>
          </ac:picMkLst>
        </pc:picChg>
        <pc:picChg chg="add mod modCrop">
          <ac:chgData name="Jassi D" userId="36eb05c4c24fd3aa" providerId="LiveId" clId="{C85675BD-C094-4714-8F8F-62F649F1FA13}" dt="2023-03-22T17:01:39.303" v="856" actId="1076"/>
          <ac:picMkLst>
            <pc:docMk/>
            <pc:sldMk cId="1426559685" sldId="268"/>
            <ac:picMk id="7" creationId="{EF909C2A-588F-9034-C18A-7B667A4E83E4}"/>
          </ac:picMkLst>
        </pc:picChg>
      </pc:sldChg>
      <pc:sldChg chg="addSp modSp new mod">
        <pc:chgData name="Jassi D" userId="36eb05c4c24fd3aa" providerId="LiveId" clId="{C85675BD-C094-4714-8F8F-62F649F1FA13}" dt="2023-03-22T17:04:53.339" v="937"/>
        <pc:sldMkLst>
          <pc:docMk/>
          <pc:sldMk cId="3616514621" sldId="269"/>
        </pc:sldMkLst>
        <pc:spChg chg="mod">
          <ac:chgData name="Jassi D" userId="36eb05c4c24fd3aa" providerId="LiveId" clId="{C85675BD-C094-4714-8F8F-62F649F1FA13}" dt="2023-03-22T17:03:00.163" v="869"/>
          <ac:spMkLst>
            <pc:docMk/>
            <pc:sldMk cId="3616514621" sldId="269"/>
            <ac:spMk id="2" creationId="{9123B8F0-950B-B28C-FF7F-B8F0F3BC5F08}"/>
          </ac:spMkLst>
        </pc:spChg>
        <pc:spChg chg="mod">
          <ac:chgData name="Jassi D" userId="36eb05c4c24fd3aa" providerId="LiveId" clId="{C85675BD-C094-4714-8F8F-62F649F1FA13}" dt="2023-03-22T17:04:53.339" v="937"/>
          <ac:spMkLst>
            <pc:docMk/>
            <pc:sldMk cId="3616514621" sldId="269"/>
            <ac:spMk id="4" creationId="{77E118E0-009A-5E9C-C22F-0F393CD0F406}"/>
          </ac:spMkLst>
        </pc:spChg>
        <pc:picChg chg="add mod">
          <ac:chgData name="Jassi D" userId="36eb05c4c24fd3aa" providerId="LiveId" clId="{C85675BD-C094-4714-8F8F-62F649F1FA13}" dt="2023-03-22T17:02:47.346" v="867" actId="1076"/>
          <ac:picMkLst>
            <pc:docMk/>
            <pc:sldMk cId="3616514621" sldId="269"/>
            <ac:picMk id="6" creationId="{070376A6-C33C-C52C-8F7E-AC6C5396AA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27.04.2023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VAIDS-DSML exercise block 8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Jasmin </a:t>
            </a:r>
            <a:r>
              <a:rPr lang="en-US" dirty="0" err="1"/>
              <a:t>Duvivié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  <a:p>
            <a:pPr marL="177800" lvl="1" indent="-177800" algn="just"/>
            <a:r>
              <a:rPr lang="en-US" dirty="0"/>
              <a:t>310 samples of vertebral columns</a:t>
            </a:r>
          </a:p>
          <a:p>
            <a:pPr marL="177800" lvl="1" indent="-177800" algn="just"/>
            <a:r>
              <a:rPr lang="en-US" dirty="0"/>
              <a:t>6 features</a:t>
            </a:r>
          </a:p>
          <a:p>
            <a:pPr marL="177800" lvl="1" indent="-177800" algn="just"/>
            <a:r>
              <a:rPr lang="en-US" dirty="0"/>
              <a:t>1 target:</a:t>
            </a:r>
          </a:p>
          <a:p>
            <a:pPr marL="520691" lvl="2" indent="-177800" algn="just"/>
            <a:r>
              <a:rPr lang="en-US" dirty="0"/>
              <a:t>Disk Hernia</a:t>
            </a:r>
          </a:p>
          <a:p>
            <a:pPr marL="520691" lvl="2" indent="-177800" algn="just"/>
            <a:r>
              <a:rPr lang="de-AT" dirty="0"/>
              <a:t>Spondylolisthesis </a:t>
            </a:r>
            <a:endParaRPr lang="en-US" dirty="0"/>
          </a:p>
          <a:p>
            <a:pPr marL="520691" lvl="2" indent="-177800" algn="just"/>
            <a:r>
              <a:rPr lang="en-US" dirty="0"/>
              <a:t>Normal</a:t>
            </a:r>
          </a:p>
          <a:p>
            <a:pPr marL="177800" lvl="1" indent="-177800" algn="just"/>
            <a:r>
              <a:rPr lang="en-US" dirty="0"/>
              <a:t>we need to know, which feature value creates the most significant decision tree with depth 1 (stump)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DBC7E4-A9CC-4E3C-A7E8-EC26CA34F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solution</a:t>
            </a:r>
          </a:p>
          <a:p>
            <a:pPr marL="177800" lvl="1" indent="-177800" algn="just"/>
            <a:r>
              <a:rPr lang="en-US" dirty="0"/>
              <a:t>for each feature sort the samples by that feature</a:t>
            </a:r>
          </a:p>
          <a:p>
            <a:pPr marL="177800" lvl="1" indent="-177800" algn="just"/>
            <a:r>
              <a:rPr lang="en-US" dirty="0"/>
              <a:t>for each value, split the samples into &lt;= and &gt; than that value</a:t>
            </a:r>
          </a:p>
          <a:p>
            <a:pPr marL="177800" lvl="1" indent="-177800" algn="just"/>
            <a:r>
              <a:rPr lang="en-US" dirty="0"/>
              <a:t>calculate the information gain for each split</a:t>
            </a:r>
          </a:p>
          <a:p>
            <a:pPr marL="177800" lvl="1" indent="-177800" algn="just"/>
            <a:r>
              <a:rPr lang="en-US" dirty="0"/>
              <a:t>the split with the highest information gain creates the best stump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8 | Jasmin </a:t>
            </a:r>
            <a:r>
              <a:rPr lang="en-GB" dirty="0" err="1"/>
              <a:t>Duvivié</a:t>
            </a:r>
            <a:r>
              <a:rPr lang="en-GB" dirty="0"/>
              <a:t> | 27.04.2023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feature:</a:t>
            </a:r>
          </a:p>
          <a:p>
            <a:pPr lvl="1"/>
            <a:r>
              <a:rPr lang="en-US" dirty="0" err="1"/>
              <a:t>degree_spondylolisthesis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value:</a:t>
            </a:r>
          </a:p>
          <a:p>
            <a:pPr lvl="1"/>
            <a:r>
              <a:rPr lang="en-US" dirty="0"/>
              <a:t>15.78000</a:t>
            </a:r>
          </a:p>
          <a:p>
            <a:pPr lvl="1"/>
            <a:endParaRPr lang="en-US" dirty="0"/>
          </a:p>
          <a:p>
            <a:r>
              <a:rPr lang="en-US" dirty="0"/>
              <a:t>information gain:</a:t>
            </a:r>
          </a:p>
          <a:p>
            <a:pPr lvl="1"/>
            <a:r>
              <a:rPr lang="en-US" dirty="0"/>
              <a:t>0.83380</a:t>
            </a:r>
          </a:p>
          <a:p>
            <a:pPr lvl="1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8 | Jasmin </a:t>
            </a:r>
            <a:r>
              <a:rPr lang="en-GB" dirty="0" err="1"/>
              <a:t>Duvivié</a:t>
            </a:r>
            <a:r>
              <a:rPr lang="en-GB" dirty="0"/>
              <a:t> | 27.04.2023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9F8F3C9-D2FB-F631-3F48-8CD7DEBC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r="3010"/>
          <a:stretch/>
        </p:blipFill>
        <p:spPr>
          <a:xfrm>
            <a:off x="4567660" y="864722"/>
            <a:ext cx="3052583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0602A77-02E9-8796-22AD-64608F9B7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6"/>
          <a:stretch/>
        </p:blipFill>
        <p:spPr>
          <a:xfrm>
            <a:off x="939585" y="0"/>
            <a:ext cx="7264831" cy="4403558"/>
          </a:xfrm>
          <a:prstGeom prst="rect">
            <a:avLst/>
          </a:prstGeo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8 | Jasmin </a:t>
            </a:r>
            <a:r>
              <a:rPr lang="en-GB" dirty="0" err="1"/>
              <a:t>Duvivié</a:t>
            </a:r>
            <a:r>
              <a:rPr lang="en-GB" dirty="0"/>
              <a:t> | 27.04.2023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6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134</Words>
  <Application>Microsoft Office PowerPoint</Application>
  <PresentationFormat>Bildschirmpräsentation (16:9)</PresentationFormat>
  <Paragraphs>36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VAIDS-DSML exercise block 8</vt:lpstr>
      <vt:lpstr>decision tree classification</vt:lpstr>
      <vt:lpstr>decision tree classification</vt:lpstr>
      <vt:lpstr>decision tree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Jassi D</dc:creator>
  <cp:lastModifiedBy>Jassi D</cp:lastModifiedBy>
  <cp:revision>1</cp:revision>
  <dcterms:created xsi:type="dcterms:W3CDTF">2023-03-22T15:23:39Z</dcterms:created>
  <dcterms:modified xsi:type="dcterms:W3CDTF">2023-04-27T12:31:42Z</dcterms:modified>
</cp:coreProperties>
</file>