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2" r:id="rId3"/>
    <p:sldId id="266" r:id="rId4"/>
    <p:sldId id="268" r:id="rId5"/>
    <p:sldId id="264" r:id="rId6"/>
    <p:sldId id="267" r:id="rId7"/>
    <p:sldId id="265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77A"/>
    <a:srgbClr val="005A96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2312-9DC0-4EF8-BD99-8B768230B69D}" v="132" dt="2023-05-02T21:18:54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5" d="100"/>
          <a:sy n="105" d="100"/>
        </p:scale>
        <p:origin x="48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 D" userId="36eb05c4c24fd3aa" providerId="LiveId" clId="{00422312-9DC0-4EF8-BD99-8B768230B69D}"/>
    <pc:docChg chg="undo custSel delSld modSld">
      <pc:chgData name="Jassi D" userId="36eb05c4c24fd3aa" providerId="LiveId" clId="{00422312-9DC0-4EF8-BD99-8B768230B69D}" dt="2023-05-02T21:18:54.781" v="553"/>
      <pc:docMkLst>
        <pc:docMk/>
      </pc:docMkLst>
      <pc:sldChg chg="addSp delSp modSp del mod modAnim">
        <pc:chgData name="Jassi D" userId="36eb05c4c24fd3aa" providerId="LiveId" clId="{00422312-9DC0-4EF8-BD99-8B768230B69D}" dt="2023-05-02T20:37:21.161" v="216" actId="47"/>
        <pc:sldMkLst>
          <pc:docMk/>
          <pc:sldMk cId="1881509882" sldId="261"/>
        </pc:sldMkLst>
        <pc:spChg chg="add del mod">
          <ac:chgData name="Jassi D" userId="36eb05c4c24fd3aa" providerId="LiveId" clId="{00422312-9DC0-4EF8-BD99-8B768230B69D}" dt="2023-05-02T20:17:55.515" v="59" actId="478"/>
          <ac:spMkLst>
            <pc:docMk/>
            <pc:sldMk cId="1881509882" sldId="261"/>
            <ac:spMk id="3" creationId="{D809DB2C-604A-8D26-0AA9-F4A1CDAE62DF}"/>
          </ac:spMkLst>
        </pc:spChg>
        <pc:spChg chg="mod">
          <ac:chgData name="Jassi D" userId="36eb05c4c24fd3aa" providerId="LiveId" clId="{00422312-9DC0-4EF8-BD99-8B768230B69D}" dt="2023-05-02T20:17:46.588" v="56" actId="20577"/>
          <ac:spMkLst>
            <pc:docMk/>
            <pc:sldMk cId="1881509882" sldId="261"/>
            <ac:spMk id="6" creationId="{6A4FD04E-F4E5-4C20-8824-ED6C28B10A98}"/>
          </ac:spMkLst>
        </pc:spChg>
        <pc:spChg chg="del mod">
          <ac:chgData name="Jassi D" userId="36eb05c4c24fd3aa" providerId="LiveId" clId="{00422312-9DC0-4EF8-BD99-8B768230B69D}" dt="2023-05-02T20:17:52.308" v="58" actId="478"/>
          <ac:spMkLst>
            <pc:docMk/>
            <pc:sldMk cId="1881509882" sldId="261"/>
            <ac:spMk id="7" creationId="{82ADF10E-43B0-4A66-975F-E9169C64D98E}"/>
          </ac:spMkLst>
        </pc:spChg>
        <pc:spChg chg="add del mod">
          <ac:chgData name="Jassi D" userId="36eb05c4c24fd3aa" providerId="LiveId" clId="{00422312-9DC0-4EF8-BD99-8B768230B69D}" dt="2023-05-02T20:19:17.708" v="68" actId="478"/>
          <ac:spMkLst>
            <pc:docMk/>
            <pc:sldMk cId="1881509882" sldId="261"/>
            <ac:spMk id="8" creationId="{EC795AB5-34FA-B4A3-9981-2B10C4CF3EA6}"/>
          </ac:spMkLst>
        </pc:spChg>
        <pc:spChg chg="add del mod">
          <ac:chgData name="Jassi D" userId="36eb05c4c24fd3aa" providerId="LiveId" clId="{00422312-9DC0-4EF8-BD99-8B768230B69D}" dt="2023-05-02T20:18:46.113" v="64" actId="767"/>
          <ac:spMkLst>
            <pc:docMk/>
            <pc:sldMk cId="1881509882" sldId="261"/>
            <ac:spMk id="9" creationId="{F3E0D880-6953-5FC5-BFAE-BC01D6F1AC7F}"/>
          </ac:spMkLst>
        </pc:spChg>
        <pc:spChg chg="add del">
          <ac:chgData name="Jassi D" userId="36eb05c4c24fd3aa" providerId="LiveId" clId="{00422312-9DC0-4EF8-BD99-8B768230B69D}" dt="2023-05-02T20:18:45.211" v="63"/>
          <ac:spMkLst>
            <pc:docMk/>
            <pc:sldMk cId="1881509882" sldId="261"/>
            <ac:spMk id="10" creationId="{87B9A49C-BD80-0630-A744-234F8AF5A5BF}"/>
          </ac:spMkLst>
        </pc:spChg>
        <pc:spChg chg="add mod">
          <ac:chgData name="Jassi D" userId="36eb05c4c24fd3aa" providerId="LiveId" clId="{00422312-9DC0-4EF8-BD99-8B768230B69D}" dt="2023-05-02T20:19:10.112" v="67" actId="21"/>
          <ac:spMkLst>
            <pc:docMk/>
            <pc:sldMk cId="1881509882" sldId="261"/>
            <ac:spMk id="11" creationId="{8A97ABF0-E9D5-FACB-1293-706268465EB2}"/>
          </ac:spMkLst>
        </pc:spChg>
        <pc:spChg chg="add mod">
          <ac:chgData name="Jassi D" userId="36eb05c4c24fd3aa" providerId="LiveId" clId="{00422312-9DC0-4EF8-BD99-8B768230B69D}" dt="2023-05-02T20:33:06.788" v="160" actId="1076"/>
          <ac:spMkLst>
            <pc:docMk/>
            <pc:sldMk cId="1881509882" sldId="261"/>
            <ac:spMk id="13" creationId="{2717E4AF-9C1A-DDF0-B6EC-88C7539BF190}"/>
          </ac:spMkLst>
        </pc:spChg>
        <pc:spChg chg="add del mod">
          <ac:chgData name="Jassi D" userId="36eb05c4c24fd3aa" providerId="LiveId" clId="{00422312-9DC0-4EF8-BD99-8B768230B69D}" dt="2023-05-02T20:20:36.635" v="81" actId="21"/>
          <ac:spMkLst>
            <pc:docMk/>
            <pc:sldMk cId="1881509882" sldId="261"/>
            <ac:spMk id="14" creationId="{84D5A9A6-3293-54E8-1FB1-1F0532E20E97}"/>
          </ac:spMkLst>
        </pc:spChg>
        <pc:spChg chg="add del mod">
          <ac:chgData name="Jassi D" userId="36eb05c4c24fd3aa" providerId="LiveId" clId="{00422312-9DC0-4EF8-BD99-8B768230B69D}" dt="2023-05-02T20:24:52.797" v="124" actId="478"/>
          <ac:spMkLst>
            <pc:docMk/>
            <pc:sldMk cId="1881509882" sldId="261"/>
            <ac:spMk id="15" creationId="{A3BF65CC-14DC-AA82-9973-5A7685D209C2}"/>
          </ac:spMkLst>
        </pc:spChg>
        <pc:spChg chg="add mod">
          <ac:chgData name="Jassi D" userId="36eb05c4c24fd3aa" providerId="LiveId" clId="{00422312-9DC0-4EF8-BD99-8B768230B69D}" dt="2023-05-02T20:31:20.179" v="154" actId="164"/>
          <ac:spMkLst>
            <pc:docMk/>
            <pc:sldMk cId="1881509882" sldId="261"/>
            <ac:spMk id="16" creationId="{1C42194E-D5AE-54E2-A31F-763963FCFD75}"/>
          </ac:spMkLst>
        </pc:spChg>
        <pc:spChg chg="add del mod">
          <ac:chgData name="Jassi D" userId="36eb05c4c24fd3aa" providerId="LiveId" clId="{00422312-9DC0-4EF8-BD99-8B768230B69D}" dt="2023-05-02T20:26:46.400" v="133" actId="478"/>
          <ac:spMkLst>
            <pc:docMk/>
            <pc:sldMk cId="1881509882" sldId="261"/>
            <ac:spMk id="17" creationId="{2211AD93-4C3A-E763-954C-29881FCE7148}"/>
          </ac:spMkLst>
        </pc:spChg>
        <pc:spChg chg="add mod">
          <ac:chgData name="Jassi D" userId="36eb05c4c24fd3aa" providerId="LiveId" clId="{00422312-9DC0-4EF8-BD99-8B768230B69D}" dt="2023-05-02T20:31:50.603" v="155" actId="164"/>
          <ac:spMkLst>
            <pc:docMk/>
            <pc:sldMk cId="1881509882" sldId="261"/>
            <ac:spMk id="18" creationId="{35DC6421-A32F-7C18-A1C9-69C4B3244C07}"/>
          </ac:spMkLst>
        </pc:spChg>
        <pc:spChg chg="add mod">
          <ac:chgData name="Jassi D" userId="36eb05c4c24fd3aa" providerId="LiveId" clId="{00422312-9DC0-4EF8-BD99-8B768230B69D}" dt="2023-05-02T20:31:50.603" v="155" actId="164"/>
          <ac:spMkLst>
            <pc:docMk/>
            <pc:sldMk cId="1881509882" sldId="261"/>
            <ac:spMk id="20" creationId="{504A1991-783F-D024-2004-AD1E2FFF1CD5}"/>
          </ac:spMkLst>
        </pc:spChg>
        <pc:spChg chg="add mod">
          <ac:chgData name="Jassi D" userId="36eb05c4c24fd3aa" providerId="LiveId" clId="{00422312-9DC0-4EF8-BD99-8B768230B69D}" dt="2023-05-02T20:33:47.137" v="173" actId="20577"/>
          <ac:spMkLst>
            <pc:docMk/>
            <pc:sldMk cId="1881509882" sldId="261"/>
            <ac:spMk id="23" creationId="{EBB7ACB7-ADAB-7BFB-A2C4-736995B55C2A}"/>
          </ac:spMkLst>
        </pc:spChg>
        <pc:spChg chg="add del mod">
          <ac:chgData name="Jassi D" userId="36eb05c4c24fd3aa" providerId="LiveId" clId="{00422312-9DC0-4EF8-BD99-8B768230B69D}" dt="2023-05-02T20:33:51.995" v="175"/>
          <ac:spMkLst>
            <pc:docMk/>
            <pc:sldMk cId="1881509882" sldId="261"/>
            <ac:spMk id="24" creationId="{2BF7D810-E168-8961-07E6-2004E8DC8578}"/>
          </ac:spMkLst>
        </pc:spChg>
        <pc:spChg chg="add mod">
          <ac:chgData name="Jassi D" userId="36eb05c4c24fd3aa" providerId="LiveId" clId="{00422312-9DC0-4EF8-BD99-8B768230B69D}" dt="2023-05-02T20:35:11.043" v="190" actId="20577"/>
          <ac:spMkLst>
            <pc:docMk/>
            <pc:sldMk cId="1881509882" sldId="261"/>
            <ac:spMk id="25" creationId="{B8158FC3-AC08-29E1-F330-16A41172ECF6}"/>
          </ac:spMkLst>
        </pc:spChg>
        <pc:spChg chg="add del mod">
          <ac:chgData name="Jassi D" userId="36eb05c4c24fd3aa" providerId="LiveId" clId="{00422312-9DC0-4EF8-BD99-8B768230B69D}" dt="2023-05-02T20:34:45.692" v="184"/>
          <ac:spMkLst>
            <pc:docMk/>
            <pc:sldMk cId="1881509882" sldId="261"/>
            <ac:spMk id="26" creationId="{3BF75745-8612-1867-7DBE-13C934B7CB16}"/>
          </ac:spMkLst>
        </pc:spChg>
        <pc:spChg chg="add del">
          <ac:chgData name="Jassi D" userId="36eb05c4c24fd3aa" providerId="LiveId" clId="{00422312-9DC0-4EF8-BD99-8B768230B69D}" dt="2023-05-02T20:34:53.465" v="186"/>
          <ac:spMkLst>
            <pc:docMk/>
            <pc:sldMk cId="1881509882" sldId="261"/>
            <ac:spMk id="27" creationId="{FF82CD9B-A882-5E85-9A5F-45254AD55D65}"/>
          </ac:spMkLst>
        </pc:spChg>
        <pc:spChg chg="add del mod">
          <ac:chgData name="Jassi D" userId="36eb05c4c24fd3aa" providerId="LiveId" clId="{00422312-9DC0-4EF8-BD99-8B768230B69D}" dt="2023-05-02T20:35:27.966" v="194" actId="22"/>
          <ac:spMkLst>
            <pc:docMk/>
            <pc:sldMk cId="1881509882" sldId="261"/>
            <ac:spMk id="29" creationId="{52E1590A-6CC4-735E-F356-3D8E72558CC8}"/>
          </ac:spMkLst>
        </pc:spChg>
        <pc:grpChg chg="add mod">
          <ac:chgData name="Jassi D" userId="36eb05c4c24fd3aa" providerId="LiveId" clId="{00422312-9DC0-4EF8-BD99-8B768230B69D}" dt="2023-05-02T20:31:20.179" v="154" actId="164"/>
          <ac:grpSpMkLst>
            <pc:docMk/>
            <pc:sldMk cId="1881509882" sldId="261"/>
            <ac:grpSpMk id="21" creationId="{640A3310-2E13-D50A-9163-699A5FA008E6}"/>
          </ac:grpSpMkLst>
        </pc:grpChg>
        <pc:grpChg chg="add mod">
          <ac:chgData name="Jassi D" userId="36eb05c4c24fd3aa" providerId="LiveId" clId="{00422312-9DC0-4EF8-BD99-8B768230B69D}" dt="2023-05-02T20:31:50.603" v="155" actId="164"/>
          <ac:grpSpMkLst>
            <pc:docMk/>
            <pc:sldMk cId="1881509882" sldId="261"/>
            <ac:grpSpMk id="22" creationId="{FD61E5D8-1DE4-6C13-0D49-276BDD0E4F33}"/>
          </ac:grpSpMkLst>
        </pc:grpChg>
        <pc:picChg chg="add del">
          <ac:chgData name="Jassi D" userId="36eb05c4c24fd3aa" providerId="LiveId" clId="{00422312-9DC0-4EF8-BD99-8B768230B69D}" dt="2023-05-02T20:18:45.211" v="63"/>
          <ac:picMkLst>
            <pc:docMk/>
            <pc:sldMk cId="1881509882" sldId="261"/>
            <ac:picMk id="1026" creationId="{0740264B-C549-A02D-F37A-515A2A768ECB}"/>
          </ac:picMkLst>
        </pc:picChg>
        <pc:picChg chg="add mod">
          <ac:chgData name="Jassi D" userId="36eb05c4c24fd3aa" providerId="LiveId" clId="{00422312-9DC0-4EF8-BD99-8B768230B69D}" dt="2023-05-02T20:26:23.465" v="129" actId="1076"/>
          <ac:picMkLst>
            <pc:docMk/>
            <pc:sldMk cId="1881509882" sldId="261"/>
            <ac:picMk id="1028" creationId="{D6830F7B-FD64-E24E-5790-19AEA698F07E}"/>
          </ac:picMkLst>
        </pc:picChg>
        <pc:picChg chg="add mod">
          <ac:chgData name="Jassi D" userId="36eb05c4c24fd3aa" providerId="LiveId" clId="{00422312-9DC0-4EF8-BD99-8B768230B69D}" dt="2023-05-02T20:31:20.179" v="154" actId="164"/>
          <ac:picMkLst>
            <pc:docMk/>
            <pc:sldMk cId="1881509882" sldId="261"/>
            <ac:picMk id="1030" creationId="{E1D983DF-2D8F-954D-3DC9-5A903F7638A6}"/>
          </ac:picMkLst>
        </pc:picChg>
        <pc:picChg chg="add mod">
          <ac:chgData name="Jassi D" userId="36eb05c4c24fd3aa" providerId="LiveId" clId="{00422312-9DC0-4EF8-BD99-8B768230B69D}" dt="2023-05-02T20:34:18.263" v="180" actId="1076"/>
          <ac:picMkLst>
            <pc:docMk/>
            <pc:sldMk cId="1881509882" sldId="261"/>
            <ac:picMk id="1032" creationId="{44800A31-0DEB-1D2C-5B6B-21ABFAED033F}"/>
          </ac:picMkLst>
        </pc:picChg>
        <pc:picChg chg="add del">
          <ac:chgData name="Jassi D" userId="36eb05c4c24fd3aa" providerId="LiveId" clId="{00422312-9DC0-4EF8-BD99-8B768230B69D}" dt="2023-05-02T20:34:53.465" v="186"/>
          <ac:picMkLst>
            <pc:docMk/>
            <pc:sldMk cId="1881509882" sldId="261"/>
            <ac:picMk id="1034" creationId="{AF64D571-E12F-6E45-DCC4-A5139EDB50AF}"/>
          </ac:picMkLst>
        </pc:picChg>
      </pc:sldChg>
      <pc:sldChg chg="modSp mod">
        <pc:chgData name="Jassi D" userId="36eb05c4c24fd3aa" providerId="LiveId" clId="{00422312-9DC0-4EF8-BD99-8B768230B69D}" dt="2023-05-02T20:17:25.695" v="47" actId="20577"/>
        <pc:sldMkLst>
          <pc:docMk/>
          <pc:sldMk cId="1029396274" sldId="262"/>
        </pc:sldMkLst>
        <pc:spChg chg="mod">
          <ac:chgData name="Jassi D" userId="36eb05c4c24fd3aa" providerId="LiveId" clId="{00422312-9DC0-4EF8-BD99-8B768230B69D}" dt="2023-05-02T20:17:25.695" v="47" actId="20577"/>
          <ac:spMkLst>
            <pc:docMk/>
            <pc:sldMk cId="1029396274" sldId="262"/>
            <ac:spMk id="8" creationId="{16DBC7E4-A9CC-4E3C-A7E8-EC26CA34F030}"/>
          </ac:spMkLst>
        </pc:spChg>
      </pc:sldChg>
      <pc:sldChg chg="addSp delSp modSp mod modAnim">
        <pc:chgData name="Jassi D" userId="36eb05c4c24fd3aa" providerId="LiveId" clId="{00422312-9DC0-4EF8-BD99-8B768230B69D}" dt="2023-05-02T21:16:30.067" v="531" actId="1076"/>
        <pc:sldMkLst>
          <pc:docMk/>
          <pc:sldMk cId="3697605179" sldId="264"/>
        </pc:sldMkLst>
        <pc:spChg chg="add mod">
          <ac:chgData name="Jassi D" userId="36eb05c4c24fd3aa" providerId="LiveId" clId="{00422312-9DC0-4EF8-BD99-8B768230B69D}" dt="2023-05-02T21:16:30.067" v="531" actId="1076"/>
          <ac:spMkLst>
            <pc:docMk/>
            <pc:sldMk cId="3697605179" sldId="264"/>
            <ac:spMk id="3" creationId="{8C0377C5-E475-AC8C-81C9-BEB107CC7CEB}"/>
          </ac:spMkLst>
        </pc:spChg>
        <pc:spChg chg="del">
          <ac:chgData name="Jassi D" userId="36eb05c4c24fd3aa" providerId="LiveId" clId="{00422312-9DC0-4EF8-BD99-8B768230B69D}" dt="2023-05-02T20:50:00.583" v="302" actId="478"/>
          <ac:spMkLst>
            <pc:docMk/>
            <pc:sldMk cId="3697605179" sldId="264"/>
            <ac:spMk id="7" creationId="{82ADF10E-43B0-4A66-975F-E9169C64D98E}"/>
          </ac:spMkLst>
        </pc:spChg>
        <pc:spChg chg="add mod">
          <ac:chgData name="Jassi D" userId="36eb05c4c24fd3aa" providerId="LiveId" clId="{00422312-9DC0-4EF8-BD99-8B768230B69D}" dt="2023-05-02T20:54:16.773" v="320" actId="1076"/>
          <ac:spMkLst>
            <pc:docMk/>
            <pc:sldMk cId="3697605179" sldId="264"/>
            <ac:spMk id="9" creationId="{12AC614B-E31D-F2B4-932D-D41EF2B241CA}"/>
          </ac:spMkLst>
        </pc:spChg>
        <pc:spChg chg="add mod">
          <ac:chgData name="Jassi D" userId="36eb05c4c24fd3aa" providerId="LiveId" clId="{00422312-9DC0-4EF8-BD99-8B768230B69D}" dt="2023-05-02T20:55:27.161" v="323" actId="1076"/>
          <ac:spMkLst>
            <pc:docMk/>
            <pc:sldMk cId="3697605179" sldId="264"/>
            <ac:spMk id="11" creationId="{D69A77C0-7BD9-9DA4-33C6-1A7A79D00F08}"/>
          </ac:spMkLst>
        </pc:spChg>
        <pc:picChg chg="del">
          <ac:chgData name="Jassi D" userId="36eb05c4c24fd3aa" providerId="LiveId" clId="{00422312-9DC0-4EF8-BD99-8B768230B69D}" dt="2023-05-02T20:50:01.838" v="303" actId="478"/>
          <ac:picMkLst>
            <pc:docMk/>
            <pc:sldMk cId="3697605179" sldId="264"/>
            <ac:picMk id="18" creationId="{AFC24B36-802B-C608-E881-4F85BE5C9AEB}"/>
          </ac:picMkLst>
        </pc:picChg>
      </pc:sldChg>
      <pc:sldChg chg="addSp delSp modSp mod modAnim">
        <pc:chgData name="Jassi D" userId="36eb05c4c24fd3aa" providerId="LiveId" clId="{00422312-9DC0-4EF8-BD99-8B768230B69D}" dt="2023-05-02T21:18:54.781" v="553"/>
        <pc:sldMkLst>
          <pc:docMk/>
          <pc:sldMk cId="3807147147" sldId="265"/>
        </pc:sldMkLst>
        <pc:spChg chg="add mod">
          <ac:chgData name="Jassi D" userId="36eb05c4c24fd3aa" providerId="LiveId" clId="{00422312-9DC0-4EF8-BD99-8B768230B69D}" dt="2023-05-02T21:15:41.063" v="523" actId="1076"/>
          <ac:spMkLst>
            <pc:docMk/>
            <pc:sldMk cId="3807147147" sldId="265"/>
            <ac:spMk id="3" creationId="{C7B83475-E20B-B087-D15D-BB59BB720C20}"/>
          </ac:spMkLst>
        </pc:spChg>
        <pc:spChg chg="del">
          <ac:chgData name="Jassi D" userId="36eb05c4c24fd3aa" providerId="LiveId" clId="{00422312-9DC0-4EF8-BD99-8B768230B69D}" dt="2023-05-02T21:06:26.023" v="449" actId="478"/>
          <ac:spMkLst>
            <pc:docMk/>
            <pc:sldMk cId="3807147147" sldId="265"/>
            <ac:spMk id="7" creationId="{82ADF10E-43B0-4A66-975F-E9169C64D98E}"/>
          </ac:spMkLst>
        </pc:spChg>
        <pc:spChg chg="add mod">
          <ac:chgData name="Jassi D" userId="36eb05c4c24fd3aa" providerId="LiveId" clId="{00422312-9DC0-4EF8-BD99-8B768230B69D}" dt="2023-05-02T21:07:25.101" v="461" actId="20577"/>
          <ac:spMkLst>
            <pc:docMk/>
            <pc:sldMk cId="3807147147" sldId="265"/>
            <ac:spMk id="9" creationId="{ED21461D-E1D6-8506-5071-73EE0164F58F}"/>
          </ac:spMkLst>
        </pc:spChg>
        <pc:spChg chg="add mod">
          <ac:chgData name="Jassi D" userId="36eb05c4c24fd3aa" providerId="LiveId" clId="{00422312-9DC0-4EF8-BD99-8B768230B69D}" dt="2023-05-02T21:08:13.250" v="466" actId="1076"/>
          <ac:spMkLst>
            <pc:docMk/>
            <pc:sldMk cId="3807147147" sldId="265"/>
            <ac:spMk id="13" creationId="{1BEFA82C-3B7D-C790-7532-3E7894F08B27}"/>
          </ac:spMkLst>
        </pc:spChg>
        <pc:spChg chg="add mod">
          <ac:chgData name="Jassi D" userId="36eb05c4c24fd3aa" providerId="LiveId" clId="{00422312-9DC0-4EF8-BD99-8B768230B69D}" dt="2023-05-02T21:15:32.186" v="522" actId="1076"/>
          <ac:spMkLst>
            <pc:docMk/>
            <pc:sldMk cId="3807147147" sldId="265"/>
            <ac:spMk id="15" creationId="{A23CBBF0-AE71-FAA5-B04B-1D04686DA8E2}"/>
          </ac:spMkLst>
        </pc:spChg>
        <pc:spChg chg="add mod">
          <ac:chgData name="Jassi D" userId="36eb05c4c24fd3aa" providerId="LiveId" clId="{00422312-9DC0-4EF8-BD99-8B768230B69D}" dt="2023-05-02T21:09:20.736" v="472" actId="207"/>
          <ac:spMkLst>
            <pc:docMk/>
            <pc:sldMk cId="3807147147" sldId="265"/>
            <ac:spMk id="17" creationId="{84E9B970-755A-3E82-D3D1-209CD65F53F7}"/>
          </ac:spMkLst>
        </pc:spChg>
        <pc:spChg chg="add mod">
          <ac:chgData name="Jassi D" userId="36eb05c4c24fd3aa" providerId="LiveId" clId="{00422312-9DC0-4EF8-BD99-8B768230B69D}" dt="2023-05-02T21:11:32.593" v="482" actId="1076"/>
          <ac:spMkLst>
            <pc:docMk/>
            <pc:sldMk cId="3807147147" sldId="265"/>
            <ac:spMk id="19" creationId="{9A126D95-C185-9A79-25F2-B66F93037DBC}"/>
          </ac:spMkLst>
        </pc:spChg>
        <pc:spChg chg="add mod">
          <ac:chgData name="Jassi D" userId="36eb05c4c24fd3aa" providerId="LiveId" clId="{00422312-9DC0-4EF8-BD99-8B768230B69D}" dt="2023-05-02T21:13:00.229" v="485" actId="1076"/>
          <ac:spMkLst>
            <pc:docMk/>
            <pc:sldMk cId="3807147147" sldId="265"/>
            <ac:spMk id="21" creationId="{84BB3DA2-3DE8-F77A-CE56-78B9156DB5D3}"/>
          </ac:spMkLst>
        </pc:spChg>
        <pc:spChg chg="add mod">
          <ac:chgData name="Jassi D" userId="36eb05c4c24fd3aa" providerId="LiveId" clId="{00422312-9DC0-4EF8-BD99-8B768230B69D}" dt="2023-05-02T21:13:05.063" v="486" actId="1076"/>
          <ac:spMkLst>
            <pc:docMk/>
            <pc:sldMk cId="3807147147" sldId="265"/>
            <ac:spMk id="23" creationId="{3F35F981-124B-6A57-AE7F-E31C434B06D5}"/>
          </ac:spMkLst>
        </pc:spChg>
        <pc:spChg chg="add mod">
          <ac:chgData name="Jassi D" userId="36eb05c4c24fd3aa" providerId="LiveId" clId="{00422312-9DC0-4EF8-BD99-8B768230B69D}" dt="2023-05-02T21:14:50.567" v="518" actId="1076"/>
          <ac:spMkLst>
            <pc:docMk/>
            <pc:sldMk cId="3807147147" sldId="265"/>
            <ac:spMk id="25" creationId="{FD10BD36-669C-F8CD-283D-FEF1A31A8D5A}"/>
          </ac:spMkLst>
        </pc:spChg>
        <pc:spChg chg="add mod">
          <ac:chgData name="Jassi D" userId="36eb05c4c24fd3aa" providerId="LiveId" clId="{00422312-9DC0-4EF8-BD99-8B768230B69D}" dt="2023-05-02T21:15:20.161" v="521" actId="1076"/>
          <ac:spMkLst>
            <pc:docMk/>
            <pc:sldMk cId="3807147147" sldId="265"/>
            <ac:spMk id="27" creationId="{1AC396E0-6C3D-F349-F12F-BBB1B04C3310}"/>
          </ac:spMkLst>
        </pc:spChg>
        <pc:picChg chg="del">
          <ac:chgData name="Jassi D" userId="36eb05c4c24fd3aa" providerId="LiveId" clId="{00422312-9DC0-4EF8-BD99-8B768230B69D}" dt="2023-05-02T21:06:27.111" v="450" actId="478"/>
          <ac:picMkLst>
            <pc:docMk/>
            <pc:sldMk cId="3807147147" sldId="265"/>
            <ac:picMk id="11" creationId="{8072A090-DEB2-1C35-80B9-57BEFFCAB546}"/>
          </ac:picMkLst>
        </pc:picChg>
        <pc:picChg chg="del">
          <ac:chgData name="Jassi D" userId="36eb05c4c24fd3aa" providerId="LiveId" clId="{00422312-9DC0-4EF8-BD99-8B768230B69D}" dt="2023-05-02T21:06:27.729" v="451" actId="478"/>
          <ac:picMkLst>
            <pc:docMk/>
            <pc:sldMk cId="3807147147" sldId="265"/>
            <ac:picMk id="12" creationId="{A7160B56-DF2F-1E2D-0FFF-1729BEF6E61A}"/>
          </ac:picMkLst>
        </pc:picChg>
      </pc:sldChg>
      <pc:sldChg chg="addSp delSp modSp mod modAnim">
        <pc:chgData name="Jassi D" userId="36eb05c4c24fd3aa" providerId="LiveId" clId="{00422312-9DC0-4EF8-BD99-8B768230B69D}" dt="2023-05-02T21:17:55.869" v="544" actId="1076"/>
        <pc:sldMkLst>
          <pc:docMk/>
          <pc:sldMk cId="1910076843" sldId="266"/>
        </pc:sldMkLst>
        <pc:spChg chg="add mod">
          <ac:chgData name="Jassi D" userId="36eb05c4c24fd3aa" providerId="LiveId" clId="{00422312-9DC0-4EF8-BD99-8B768230B69D}" dt="2023-05-02T21:17:34.617" v="539" actId="1076"/>
          <ac:spMkLst>
            <pc:docMk/>
            <pc:sldMk cId="1910076843" sldId="266"/>
            <ac:spMk id="3" creationId="{CEA69076-3351-1E84-DC37-7059A271C6B2}"/>
          </ac:spMkLst>
        </pc:spChg>
        <pc:spChg chg="del">
          <ac:chgData name="Jassi D" userId="36eb05c4c24fd3aa" providerId="LiveId" clId="{00422312-9DC0-4EF8-BD99-8B768230B69D}" dt="2023-05-02T20:35:41.851" v="195" actId="478"/>
          <ac:spMkLst>
            <pc:docMk/>
            <pc:sldMk cId="1910076843" sldId="266"/>
            <ac:spMk id="7" creationId="{82ADF10E-43B0-4A66-975F-E9169C64D98E}"/>
          </ac:spMkLst>
        </pc:spChg>
        <pc:spChg chg="add mod">
          <ac:chgData name="Jassi D" userId="36eb05c4c24fd3aa" providerId="LiveId" clId="{00422312-9DC0-4EF8-BD99-8B768230B69D}" dt="2023-05-02T21:17:39.222" v="540" actId="1076"/>
          <ac:spMkLst>
            <pc:docMk/>
            <pc:sldMk cId="1910076843" sldId="266"/>
            <ac:spMk id="9" creationId="{7F6BC41F-8E8E-AE2A-26BE-29C4E8F57067}"/>
          </ac:spMkLst>
        </pc:spChg>
        <pc:spChg chg="add mod">
          <ac:chgData name="Jassi D" userId="36eb05c4c24fd3aa" providerId="LiveId" clId="{00422312-9DC0-4EF8-BD99-8B768230B69D}" dt="2023-05-02T21:17:43.406" v="541" actId="1076"/>
          <ac:spMkLst>
            <pc:docMk/>
            <pc:sldMk cId="1910076843" sldId="266"/>
            <ac:spMk id="11" creationId="{08BA4863-30C9-9281-9D27-3EF8CA1B3A19}"/>
          </ac:spMkLst>
        </pc:spChg>
        <pc:spChg chg="add mod">
          <ac:chgData name="Jassi D" userId="36eb05c4c24fd3aa" providerId="LiveId" clId="{00422312-9DC0-4EF8-BD99-8B768230B69D}" dt="2023-05-02T21:17:47.344" v="542" actId="1076"/>
          <ac:spMkLst>
            <pc:docMk/>
            <pc:sldMk cId="1910076843" sldId="266"/>
            <ac:spMk id="14" creationId="{FA307783-A52A-6430-E7F9-8E9EFEB6FF62}"/>
          </ac:spMkLst>
        </pc:spChg>
        <pc:spChg chg="add mod">
          <ac:chgData name="Jassi D" userId="36eb05c4c24fd3aa" providerId="LiveId" clId="{00422312-9DC0-4EF8-BD99-8B768230B69D}" dt="2023-05-02T21:17:51.107" v="543" actId="1076"/>
          <ac:spMkLst>
            <pc:docMk/>
            <pc:sldMk cId="1910076843" sldId="266"/>
            <ac:spMk id="16" creationId="{712EA82C-4E8B-3D27-5DD5-3BBE29DF9252}"/>
          </ac:spMkLst>
        </pc:spChg>
        <pc:spChg chg="add mod">
          <ac:chgData name="Jassi D" userId="36eb05c4c24fd3aa" providerId="LiveId" clId="{00422312-9DC0-4EF8-BD99-8B768230B69D}" dt="2023-05-02T21:17:55.869" v="544" actId="1076"/>
          <ac:spMkLst>
            <pc:docMk/>
            <pc:sldMk cId="1910076843" sldId="266"/>
            <ac:spMk id="18" creationId="{34904B80-1323-A316-DD06-064E12774796}"/>
          </ac:spMkLst>
        </pc:spChg>
        <pc:picChg chg="del">
          <ac:chgData name="Jassi D" userId="36eb05c4c24fd3aa" providerId="LiveId" clId="{00422312-9DC0-4EF8-BD99-8B768230B69D}" dt="2023-05-02T20:35:43.154" v="196" actId="478"/>
          <ac:picMkLst>
            <pc:docMk/>
            <pc:sldMk cId="1910076843" sldId="266"/>
            <ac:picMk id="13" creationId="{0DAF2C1F-EBC3-EEA3-25A2-4ACC535F6E6A}"/>
          </ac:picMkLst>
        </pc:picChg>
      </pc:sldChg>
      <pc:sldChg chg="addSp delSp modSp mod modAnim">
        <pc:chgData name="Jassi D" userId="36eb05c4c24fd3aa" providerId="LiveId" clId="{00422312-9DC0-4EF8-BD99-8B768230B69D}" dt="2023-05-02T21:16:19.516" v="530" actId="1076"/>
        <pc:sldMkLst>
          <pc:docMk/>
          <pc:sldMk cId="3397616567" sldId="267"/>
        </pc:sldMkLst>
        <pc:spChg chg="add mod">
          <ac:chgData name="Jassi D" userId="36eb05c4c24fd3aa" providerId="LiveId" clId="{00422312-9DC0-4EF8-BD99-8B768230B69D}" dt="2023-05-02T21:15:55.516" v="525" actId="1076"/>
          <ac:spMkLst>
            <pc:docMk/>
            <pc:sldMk cId="3397616567" sldId="267"/>
            <ac:spMk id="3" creationId="{87D7D553-0FD1-8155-AF5C-7BDDD0867740}"/>
          </ac:spMkLst>
        </pc:spChg>
        <pc:spChg chg="del">
          <ac:chgData name="Jassi D" userId="36eb05c4c24fd3aa" providerId="LiveId" clId="{00422312-9DC0-4EF8-BD99-8B768230B69D}" dt="2023-05-02T20:55:33.483" v="324" actId="478"/>
          <ac:spMkLst>
            <pc:docMk/>
            <pc:sldMk cId="3397616567" sldId="267"/>
            <ac:spMk id="7" creationId="{82ADF10E-43B0-4A66-975F-E9169C64D98E}"/>
          </ac:spMkLst>
        </pc:spChg>
        <pc:spChg chg="add mod">
          <ac:chgData name="Jassi D" userId="36eb05c4c24fd3aa" providerId="LiveId" clId="{00422312-9DC0-4EF8-BD99-8B768230B69D}" dt="2023-05-02T21:15:50.928" v="524" actId="1076"/>
          <ac:spMkLst>
            <pc:docMk/>
            <pc:sldMk cId="3397616567" sldId="267"/>
            <ac:spMk id="9" creationId="{68F2B628-5F5A-70C8-B5E2-41BA1C1210AB}"/>
          </ac:spMkLst>
        </pc:spChg>
        <pc:spChg chg="add del mod">
          <ac:chgData name="Jassi D" userId="36eb05c4c24fd3aa" providerId="LiveId" clId="{00422312-9DC0-4EF8-BD99-8B768230B69D}" dt="2023-05-02T20:59:32.880" v="358" actId="478"/>
          <ac:spMkLst>
            <pc:docMk/>
            <pc:sldMk cId="3397616567" sldId="267"/>
            <ac:spMk id="11" creationId="{E4322F6D-3B18-7ACA-D8E2-5AA979E19164}"/>
          </ac:spMkLst>
        </pc:spChg>
        <pc:spChg chg="add del mod">
          <ac:chgData name="Jassi D" userId="36eb05c4c24fd3aa" providerId="LiveId" clId="{00422312-9DC0-4EF8-BD99-8B768230B69D}" dt="2023-05-02T20:59:27.836" v="355" actId="478"/>
          <ac:spMkLst>
            <pc:docMk/>
            <pc:sldMk cId="3397616567" sldId="267"/>
            <ac:spMk id="13" creationId="{40FB5BBC-8198-BC7E-46B0-C3A46AA22CB6}"/>
          </ac:spMkLst>
        </pc:spChg>
        <pc:spChg chg="add del mod">
          <ac:chgData name="Jassi D" userId="36eb05c4c24fd3aa" providerId="LiveId" clId="{00422312-9DC0-4EF8-BD99-8B768230B69D}" dt="2023-05-02T20:59:29.056" v="356" actId="478"/>
          <ac:spMkLst>
            <pc:docMk/>
            <pc:sldMk cId="3397616567" sldId="267"/>
            <ac:spMk id="15" creationId="{ACEB1D1B-FD83-5ED0-E425-4A4E1A7EB79D}"/>
          </ac:spMkLst>
        </pc:spChg>
        <pc:spChg chg="add mod">
          <ac:chgData name="Jassi D" userId="36eb05c4c24fd3aa" providerId="LiveId" clId="{00422312-9DC0-4EF8-BD99-8B768230B69D}" dt="2023-05-02T21:16:01.633" v="526" actId="1076"/>
          <ac:spMkLst>
            <pc:docMk/>
            <pc:sldMk cId="3397616567" sldId="267"/>
            <ac:spMk id="18" creationId="{68EAEDD0-ABF8-8E69-1333-C08B8C57F941}"/>
          </ac:spMkLst>
        </pc:spChg>
        <pc:spChg chg="add mod">
          <ac:chgData name="Jassi D" userId="36eb05c4c24fd3aa" providerId="LiveId" clId="{00422312-9DC0-4EF8-BD99-8B768230B69D}" dt="2023-05-02T21:16:06.065" v="527" actId="1076"/>
          <ac:spMkLst>
            <pc:docMk/>
            <pc:sldMk cId="3397616567" sldId="267"/>
            <ac:spMk id="20" creationId="{1A31A149-9E83-961C-8483-BA82D7F1269D}"/>
          </ac:spMkLst>
        </pc:spChg>
        <pc:spChg chg="add del mod">
          <ac:chgData name="Jassi D" userId="36eb05c4c24fd3aa" providerId="LiveId" clId="{00422312-9DC0-4EF8-BD99-8B768230B69D}" dt="2023-05-02T21:01:44.665" v="373" actId="22"/>
          <ac:spMkLst>
            <pc:docMk/>
            <pc:sldMk cId="3397616567" sldId="267"/>
            <ac:spMk id="22" creationId="{B5B4A27A-136F-F73B-91A1-D0D2726A2E1C}"/>
          </ac:spMkLst>
        </pc:spChg>
        <pc:spChg chg="add mod">
          <ac:chgData name="Jassi D" userId="36eb05c4c24fd3aa" providerId="LiveId" clId="{00422312-9DC0-4EF8-BD99-8B768230B69D}" dt="2023-05-02T21:16:10.758" v="528" actId="1076"/>
          <ac:spMkLst>
            <pc:docMk/>
            <pc:sldMk cId="3397616567" sldId="267"/>
            <ac:spMk id="24" creationId="{6B015CE6-EE54-94A0-147E-F3AF4D7A23B8}"/>
          </ac:spMkLst>
        </pc:spChg>
        <pc:spChg chg="add mod">
          <ac:chgData name="Jassi D" userId="36eb05c4c24fd3aa" providerId="LiveId" clId="{00422312-9DC0-4EF8-BD99-8B768230B69D}" dt="2023-05-02T21:16:15.095" v="529" actId="1076"/>
          <ac:spMkLst>
            <pc:docMk/>
            <pc:sldMk cId="3397616567" sldId="267"/>
            <ac:spMk id="26" creationId="{73BAE914-EBD6-8D59-46D2-B4CF3E63993D}"/>
          </ac:spMkLst>
        </pc:spChg>
        <pc:spChg chg="add mod">
          <ac:chgData name="Jassi D" userId="36eb05c4c24fd3aa" providerId="LiveId" clId="{00422312-9DC0-4EF8-BD99-8B768230B69D}" dt="2023-05-02T21:16:19.516" v="530" actId="1076"/>
          <ac:spMkLst>
            <pc:docMk/>
            <pc:sldMk cId="3397616567" sldId="267"/>
            <ac:spMk id="28" creationId="{6B698DED-04F5-028D-A224-8F9F59CDE316}"/>
          </ac:spMkLst>
        </pc:spChg>
        <pc:picChg chg="del">
          <ac:chgData name="Jassi D" userId="36eb05c4c24fd3aa" providerId="LiveId" clId="{00422312-9DC0-4EF8-BD99-8B768230B69D}" dt="2023-05-02T20:55:34.702" v="325" actId="478"/>
          <ac:picMkLst>
            <pc:docMk/>
            <pc:sldMk cId="3397616567" sldId="267"/>
            <ac:picMk id="17" creationId="{6BD19CCC-E595-3353-A2F7-C86DAF3CE8F3}"/>
          </ac:picMkLst>
        </pc:picChg>
      </pc:sldChg>
      <pc:sldChg chg="addSp delSp modSp mod modAnim">
        <pc:chgData name="Jassi D" userId="36eb05c4c24fd3aa" providerId="LiveId" clId="{00422312-9DC0-4EF8-BD99-8B768230B69D}" dt="2023-05-02T21:17:26.647" v="538" actId="1076"/>
        <pc:sldMkLst>
          <pc:docMk/>
          <pc:sldMk cId="1583030028" sldId="268"/>
        </pc:sldMkLst>
        <pc:spChg chg="add mod">
          <ac:chgData name="Jassi D" userId="36eb05c4c24fd3aa" providerId="LiveId" clId="{00422312-9DC0-4EF8-BD99-8B768230B69D}" dt="2023-05-02T21:17:02.101" v="532" actId="1076"/>
          <ac:spMkLst>
            <pc:docMk/>
            <pc:sldMk cId="1583030028" sldId="268"/>
            <ac:spMk id="3" creationId="{799D84B0-3187-C078-91ED-A06EC5E5F783}"/>
          </ac:spMkLst>
        </pc:spChg>
        <pc:spChg chg="mod">
          <ac:chgData name="Jassi D" userId="36eb05c4c24fd3aa" providerId="LiveId" clId="{00422312-9DC0-4EF8-BD99-8B768230B69D}" dt="2023-05-02T20:41:25.135" v="247" actId="20577"/>
          <ac:spMkLst>
            <pc:docMk/>
            <pc:sldMk cId="1583030028" sldId="268"/>
            <ac:spMk id="6" creationId="{6A4FD04E-F4E5-4C20-8824-ED6C28B10A98}"/>
          </ac:spMkLst>
        </pc:spChg>
        <pc:spChg chg="del">
          <ac:chgData name="Jassi D" userId="36eb05c4c24fd3aa" providerId="LiveId" clId="{00422312-9DC0-4EF8-BD99-8B768230B69D}" dt="2023-05-02T20:41:31.352" v="248" actId="478"/>
          <ac:spMkLst>
            <pc:docMk/>
            <pc:sldMk cId="1583030028" sldId="268"/>
            <ac:spMk id="7" creationId="{82ADF10E-43B0-4A66-975F-E9169C64D98E}"/>
          </ac:spMkLst>
        </pc:spChg>
        <pc:spChg chg="add mod ord">
          <ac:chgData name="Jassi D" userId="36eb05c4c24fd3aa" providerId="LiveId" clId="{00422312-9DC0-4EF8-BD99-8B768230B69D}" dt="2023-05-02T21:17:05.665" v="533" actId="1076"/>
          <ac:spMkLst>
            <pc:docMk/>
            <pc:sldMk cId="1583030028" sldId="268"/>
            <ac:spMk id="10" creationId="{F835F602-CA84-ACC0-0F50-230F7C2FA7FB}"/>
          </ac:spMkLst>
        </pc:spChg>
        <pc:spChg chg="add mod">
          <ac:chgData name="Jassi D" userId="36eb05c4c24fd3aa" providerId="LiveId" clId="{00422312-9DC0-4EF8-BD99-8B768230B69D}" dt="2023-05-02T21:17:09.183" v="534" actId="1076"/>
          <ac:spMkLst>
            <pc:docMk/>
            <pc:sldMk cId="1583030028" sldId="268"/>
            <ac:spMk id="12" creationId="{552F161E-748E-3871-7072-70F11D5C8C13}"/>
          </ac:spMkLst>
        </pc:spChg>
        <pc:spChg chg="add mod">
          <ac:chgData name="Jassi D" userId="36eb05c4c24fd3aa" providerId="LiveId" clId="{00422312-9DC0-4EF8-BD99-8B768230B69D}" dt="2023-05-02T21:17:14.415" v="535" actId="1076"/>
          <ac:spMkLst>
            <pc:docMk/>
            <pc:sldMk cId="1583030028" sldId="268"/>
            <ac:spMk id="14" creationId="{CB5604D7-5C0E-3EA1-42CA-EAD540C8CDDD}"/>
          </ac:spMkLst>
        </pc:spChg>
        <pc:spChg chg="add mod">
          <ac:chgData name="Jassi D" userId="36eb05c4c24fd3aa" providerId="LiveId" clId="{00422312-9DC0-4EF8-BD99-8B768230B69D}" dt="2023-05-02T21:17:18.448" v="536" actId="1076"/>
          <ac:spMkLst>
            <pc:docMk/>
            <pc:sldMk cId="1583030028" sldId="268"/>
            <ac:spMk id="16" creationId="{2057A401-8E69-9167-F6DB-C0194A67A7CD}"/>
          </ac:spMkLst>
        </pc:spChg>
        <pc:spChg chg="add mod">
          <ac:chgData name="Jassi D" userId="36eb05c4c24fd3aa" providerId="LiveId" clId="{00422312-9DC0-4EF8-BD99-8B768230B69D}" dt="2023-05-02T21:17:22.595" v="537" actId="1076"/>
          <ac:spMkLst>
            <pc:docMk/>
            <pc:sldMk cId="1583030028" sldId="268"/>
            <ac:spMk id="18" creationId="{1F5B0052-756E-A058-CD2F-491CCAF181D9}"/>
          </ac:spMkLst>
        </pc:spChg>
        <pc:spChg chg="add mod">
          <ac:chgData name="Jassi D" userId="36eb05c4c24fd3aa" providerId="LiveId" clId="{00422312-9DC0-4EF8-BD99-8B768230B69D}" dt="2023-05-02T21:17:26.647" v="538" actId="1076"/>
          <ac:spMkLst>
            <pc:docMk/>
            <pc:sldMk cId="1583030028" sldId="268"/>
            <ac:spMk id="20" creationId="{5E9EA7D1-E7E7-4AFC-1ACF-547FF9392CB2}"/>
          </ac:spMkLst>
        </pc:spChg>
        <pc:picChg chg="del">
          <ac:chgData name="Jassi D" userId="36eb05c4c24fd3aa" providerId="LiveId" clId="{00422312-9DC0-4EF8-BD99-8B768230B69D}" dt="2023-05-02T20:41:32.804" v="249" actId="478"/>
          <ac:picMkLst>
            <pc:docMk/>
            <pc:sldMk cId="1583030028" sldId="268"/>
            <ac:picMk id="8" creationId="{7DEEB122-3CF8-C275-9299-A09C48B657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VAIDS-DSML exercise block 9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Jasmin </a:t>
            </a:r>
            <a:r>
              <a:rPr lang="en-US" dirty="0" err="1"/>
              <a:t>Duvivié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  <a:p>
            <a:pPr marL="177800" lvl="1" indent="-177800" algn="just"/>
            <a:r>
              <a:rPr lang="en-US" dirty="0"/>
              <a:t>1599 samples of wines</a:t>
            </a:r>
          </a:p>
          <a:p>
            <a:pPr marL="177800" lvl="1" indent="-177800" algn="just"/>
            <a:r>
              <a:rPr lang="en-US" dirty="0"/>
              <a:t>11 features </a:t>
            </a:r>
          </a:p>
          <a:p>
            <a:pPr marL="177800" lvl="1" indent="-177800" algn="just"/>
            <a:r>
              <a:rPr lang="en-US" dirty="0"/>
              <a:t>1 target: quality</a:t>
            </a:r>
          </a:p>
          <a:p>
            <a:pPr marL="177800" lvl="1" indent="-177800" algn="just"/>
            <a:r>
              <a:rPr lang="en-US" dirty="0"/>
              <a:t>1 feature as linear regressor: alcohol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solution</a:t>
            </a:r>
          </a:p>
          <a:p>
            <a:pPr marL="177800" lvl="1" indent="-177800" algn="just"/>
            <a:r>
              <a:rPr lang="en-US" dirty="0"/>
              <a:t>use </a:t>
            </a:r>
            <a:r>
              <a:rPr lang="en-US" dirty="0" err="1"/>
              <a:t>sklearn.linear_model</a:t>
            </a:r>
            <a:endParaRPr lang="en-US" dirty="0"/>
          </a:p>
          <a:p>
            <a:pPr marL="177800" lvl="1" indent="-177800" algn="just"/>
            <a:r>
              <a:rPr lang="en-US" dirty="0"/>
              <a:t>construct model manually</a:t>
            </a:r>
          </a:p>
          <a:p>
            <a:pPr marL="177800" lvl="1" indent="-177800" algn="just"/>
            <a:r>
              <a:rPr lang="en-US" dirty="0"/>
              <a:t>compare </a:t>
            </a:r>
            <a:r>
              <a:rPr lang="en-US" dirty="0" err="1"/>
              <a:t>ols</a:t>
            </a:r>
            <a:r>
              <a:rPr lang="en-US" dirty="0"/>
              <a:t> parameters (slope and intercept)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simple linear regression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EA69076-3351-1E84-DC37-7059A271C6B2}"/>
                  </a:ext>
                </a:extLst>
              </p:cNvPr>
              <p:cNvSpPr txBox="1"/>
              <p:nvPr/>
            </p:nvSpPr>
            <p:spPr>
              <a:xfrm>
                <a:off x="-18000" y="549496"/>
                <a:ext cx="4575628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function for linear regression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EA69076-3351-1E84-DC37-7059A271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549496"/>
                <a:ext cx="4575628" cy="890244"/>
              </a:xfrm>
              <a:prstGeom prst="rect">
                <a:avLst/>
              </a:prstGeom>
              <a:blipFill>
                <a:blip r:embed="rId2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F6BC41F-8E8E-AE2A-26BE-29C4E8F57067}"/>
                  </a:ext>
                </a:extLst>
              </p:cNvPr>
              <p:cNvSpPr txBox="1"/>
              <p:nvPr/>
            </p:nvSpPr>
            <p:spPr>
              <a:xfrm>
                <a:off x="-18000" y="1878893"/>
                <a:ext cx="4575628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de-AT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matrices</a:t>
                </a:r>
                <a:endParaRPr lang="de-AT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F6BC41F-8E8E-AE2A-26BE-29C4E8F5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1878893"/>
                <a:ext cx="4575628" cy="890244"/>
              </a:xfrm>
              <a:prstGeom prst="rect">
                <a:avLst/>
              </a:prstGeom>
              <a:blipFill>
                <a:blip r:embed="rId3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8BA4863-30C9-9281-9D27-3EF8CA1B3A19}"/>
                  </a:ext>
                </a:extLst>
              </p:cNvPr>
              <p:cNvSpPr txBox="1"/>
              <p:nvPr/>
            </p:nvSpPr>
            <p:spPr>
              <a:xfrm>
                <a:off x="-18000" y="3208290"/>
                <a:ext cx="4575628" cy="1186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dimensions of those matrices in simple linear regression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AT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AT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×1)=(</m:t>
                      </m:r>
                      <m:r>
                        <a:rPr lang="de-AT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AT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×2)</m:t>
                      </m:r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2×1</m:t>
                          </m:r>
                        </m:e>
                      </m:d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×1)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8BA4863-30C9-9281-9D27-3EF8CA1B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3208290"/>
                <a:ext cx="4575628" cy="1186607"/>
              </a:xfrm>
              <a:prstGeom prst="rect">
                <a:avLst/>
              </a:prstGeom>
              <a:blipFill>
                <a:blip r:embed="rId4"/>
                <a:stretch>
                  <a:fillRect t="-205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307783-A52A-6430-E7F9-8E9EFEB6FF62}"/>
                  </a:ext>
                </a:extLst>
              </p:cNvPr>
              <p:cNvSpPr txBox="1"/>
              <p:nvPr/>
            </p:nvSpPr>
            <p:spPr>
              <a:xfrm>
                <a:off x="4575600" y="215786"/>
                <a:ext cx="4575628" cy="1253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coefficients</a:t>
                </a:r>
                <a:endParaRPr lang="de-AT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307783-A52A-6430-E7F9-8E9EFEB6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215786"/>
                <a:ext cx="4575628" cy="1253420"/>
              </a:xfrm>
              <a:prstGeom prst="rect">
                <a:avLst/>
              </a:prstGeom>
              <a:blipFill>
                <a:blip r:embed="rId5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12EA82C-4E8B-3D27-5DD5-3BBE29DF9252}"/>
                  </a:ext>
                </a:extLst>
              </p:cNvPr>
              <p:cNvSpPr txBox="1"/>
              <p:nvPr/>
            </p:nvSpPr>
            <p:spPr>
              <a:xfrm>
                <a:off x="4575600" y="1908359"/>
                <a:ext cx="4575628" cy="1253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estimate </a:t>
                </a: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de-AT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endParaRPr lang="de-DE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AT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12EA82C-4E8B-3D27-5DD5-3BBE29DF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908359"/>
                <a:ext cx="4575628" cy="1253420"/>
              </a:xfrm>
              <a:prstGeom prst="rect">
                <a:avLst/>
              </a:prstGeom>
              <a:blipFill>
                <a:blip r:embed="rId6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4904B80-1323-A316-DD06-064E12774796}"/>
                  </a:ext>
                </a:extLst>
              </p:cNvPr>
              <p:cNvSpPr txBox="1"/>
              <p:nvPr/>
            </p:nvSpPr>
            <p:spPr>
              <a:xfrm>
                <a:off x="4575600" y="3504653"/>
                <a:ext cx="4575628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A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A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4904B80-1323-A316-DD06-064E12774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3504653"/>
                <a:ext cx="4575628" cy="890244"/>
              </a:xfrm>
              <a:prstGeom prst="rect">
                <a:avLst/>
              </a:prstGeom>
              <a:blipFill>
                <a:blip r:embed="rId7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9D84B0-3187-C078-91ED-A06EC5E5F783}"/>
                  </a:ext>
                </a:extLst>
              </p:cNvPr>
              <p:cNvSpPr txBox="1"/>
              <p:nvPr/>
            </p:nvSpPr>
            <p:spPr>
              <a:xfrm>
                <a:off x="-18000" y="553456"/>
                <a:ext cx="4575628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de-AT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9D84B0-3187-C078-91ED-A06EC5E5F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553456"/>
                <a:ext cx="4575628" cy="890244"/>
              </a:xfrm>
              <a:prstGeom prst="rect">
                <a:avLst/>
              </a:prstGeom>
              <a:blipFill>
                <a:blip r:embed="rId2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52F161E-748E-3871-7072-70F11D5C8C13}"/>
                  </a:ext>
                </a:extLst>
              </p:cNvPr>
              <p:cNvSpPr txBox="1"/>
              <p:nvPr/>
            </p:nvSpPr>
            <p:spPr>
              <a:xfrm>
                <a:off x="-18000" y="2767128"/>
                <a:ext cx="4581070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de-AT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  <a:endParaRPr lang="de-AT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e>
                      </m:d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e>
                      </m:d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×1)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52F161E-748E-3871-7072-70F11D5C8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2767128"/>
                <a:ext cx="4581070" cy="890244"/>
              </a:xfrm>
              <a:prstGeom prst="rect">
                <a:avLst/>
              </a:prstGeom>
              <a:blipFill>
                <a:blip r:embed="rId3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835F602-CA84-ACC0-0F50-230F7C2FA7FB}"/>
                  </a:ext>
                </a:extLst>
              </p:cNvPr>
              <p:cNvSpPr txBox="1"/>
              <p:nvPr/>
            </p:nvSpPr>
            <p:spPr>
              <a:xfrm>
                <a:off x="-18000" y="1437731"/>
                <a:ext cx="4579256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AT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endParaRPr lang="de-AT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835F602-CA84-ACC0-0F50-230F7C2F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1437731"/>
                <a:ext cx="4579256" cy="890244"/>
              </a:xfrm>
              <a:prstGeom prst="rect">
                <a:avLst/>
              </a:prstGeom>
              <a:blipFill>
                <a:blip r:embed="rId4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B5604D7-5C0E-3EA1-42CA-EAD540C8CDDD}"/>
                  </a:ext>
                </a:extLst>
              </p:cNvPr>
              <p:cNvSpPr txBox="1"/>
              <p:nvPr/>
            </p:nvSpPr>
            <p:spPr>
              <a:xfrm>
                <a:off x="4575600" y="114303"/>
                <a:ext cx="4582884" cy="1403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remember the goal is to minimize the error: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AT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B5604D7-5C0E-3EA1-42CA-EAD540C8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14303"/>
                <a:ext cx="4582884" cy="1403076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057A401-8E69-9167-F6DB-C0194A67A7CD}"/>
                  </a:ext>
                </a:extLst>
              </p:cNvPr>
              <p:cNvSpPr txBox="1"/>
              <p:nvPr/>
            </p:nvSpPr>
            <p:spPr>
              <a:xfrm>
                <a:off x="4575600" y="1514395"/>
                <a:ext cx="458288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057A401-8E69-9167-F6DB-C0194A67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514395"/>
                <a:ext cx="4582884" cy="890244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5B0052-756E-A058-CD2F-491CCAF181D9}"/>
                  </a:ext>
                </a:extLst>
              </p:cNvPr>
              <p:cNvSpPr txBox="1"/>
              <p:nvPr/>
            </p:nvSpPr>
            <p:spPr>
              <a:xfrm>
                <a:off x="4575600" y="2327975"/>
                <a:ext cx="458288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𝒙𝒃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5B0052-756E-A058-CD2F-491CCAF1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2327975"/>
                <a:ext cx="4582884" cy="890244"/>
              </a:xfrm>
              <a:prstGeom prst="rect">
                <a:avLst/>
              </a:prstGeom>
              <a:blipFill>
                <a:blip r:embed="rId7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E9EA7D1-E7E7-4AFC-1ACF-547FF9392CB2}"/>
                  </a:ext>
                </a:extLst>
              </p:cNvPr>
              <p:cNvSpPr txBox="1"/>
              <p:nvPr/>
            </p:nvSpPr>
            <p:spPr>
              <a:xfrm>
                <a:off x="4575600" y="3651403"/>
                <a:ext cx="458288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dimensions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1×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e>
                      </m:d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=(1×1)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E9EA7D1-E7E7-4AFC-1ACF-547FF939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3651403"/>
                <a:ext cx="4582884" cy="890244"/>
              </a:xfrm>
              <a:prstGeom prst="rect">
                <a:avLst/>
              </a:prstGeom>
              <a:blipFill>
                <a:blip r:embed="rId8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4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C0377C5-E475-AC8C-81C9-BEB107CC7CEB}"/>
                  </a:ext>
                </a:extLst>
              </p:cNvPr>
              <p:cNvSpPr txBox="1"/>
              <p:nvPr/>
            </p:nvSpPr>
            <p:spPr>
              <a:xfrm>
                <a:off x="-18000" y="553456"/>
                <a:ext cx="4575628" cy="1750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want to find the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which minimizes the error, so we take the partial derivative with regard to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set it to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den>
                          </m:f>
                        </m:fName>
                        <m:e>
                          <m:sSup>
                            <m:sSup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𝒙𝒃</m:t>
                          </m:r>
                        </m:e>
                      </m:d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C0377C5-E475-AC8C-81C9-BEB107CC7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553456"/>
                <a:ext cx="4575628" cy="1750223"/>
              </a:xfrm>
              <a:prstGeom prst="rect">
                <a:avLst/>
              </a:prstGeom>
              <a:blipFill>
                <a:blip r:embed="rId2"/>
                <a:stretch>
                  <a:fillRect t="-17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AC614B-E31D-F2B4-932D-D41EF2B241CA}"/>
                  </a:ext>
                </a:extLst>
              </p:cNvPr>
              <p:cNvSpPr txBox="1"/>
              <p:nvPr/>
            </p:nvSpPr>
            <p:spPr>
              <a:xfrm>
                <a:off x="4575628" y="553456"/>
                <a:ext cx="4575628" cy="1750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draw the transposition into the parentheses and remember to reverse the terms if you transpose a product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den>
                          </m:f>
                        </m:fName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𝒙𝒃</m:t>
                          </m:r>
                        </m:e>
                      </m:d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AC614B-E31D-F2B4-932D-D41EF2B24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28" y="553456"/>
                <a:ext cx="4575628" cy="1750223"/>
              </a:xfrm>
              <a:prstGeom prst="rect">
                <a:avLst/>
              </a:prstGeom>
              <a:blipFill>
                <a:blip r:embed="rId3"/>
                <a:stretch>
                  <a:fillRect t="-17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9A77C0-7BD9-9DA4-33C6-1A7A79D00F08}"/>
                  </a:ext>
                </a:extLst>
              </p:cNvPr>
              <p:cNvSpPr txBox="1"/>
              <p:nvPr/>
            </p:nvSpPr>
            <p:spPr>
              <a:xfrm>
                <a:off x="2284186" y="2839822"/>
                <a:ext cx="4579256" cy="1157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aus</a:t>
                </a: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-x-</a:t>
                </a: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endParaRPr lang="en-GB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9A77C0-7BD9-9DA4-33C6-1A7A79D0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86" y="2839822"/>
                <a:ext cx="4579256" cy="1157496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6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manually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7D7D553-0FD1-8155-AF5C-7BDDD0867740}"/>
                  </a:ext>
                </a:extLst>
              </p:cNvPr>
              <p:cNvSpPr txBox="1"/>
              <p:nvPr/>
            </p:nvSpPr>
            <p:spPr>
              <a:xfrm>
                <a:off x="-18000" y="553456"/>
                <a:ext cx="4575628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de-A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AT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de-AT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𝒙𝒃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𝒙𝒃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7D7D553-0FD1-8155-AF5C-7BDDD086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553456"/>
                <a:ext cx="4575628" cy="619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F2B628-5F5A-70C8-B5E2-41BA1C1210AB}"/>
                  </a:ext>
                </a:extLst>
              </p:cNvPr>
              <p:cNvSpPr txBox="1"/>
              <p:nvPr/>
            </p:nvSpPr>
            <p:spPr>
              <a:xfrm>
                <a:off x="-18000" y="1172536"/>
                <a:ext cx="4575628" cy="1585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the dimensions of only this part of the derivative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1×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×2</m:t>
                          </m:r>
                        </m:e>
                      </m:d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2×1</m:t>
                          </m:r>
                        </m:e>
                      </m:d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F2B628-5F5A-70C8-B5E2-41BA1C12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1172536"/>
                <a:ext cx="4575628" cy="1585562"/>
              </a:xfrm>
              <a:prstGeom prst="rect">
                <a:avLst/>
              </a:prstGeom>
              <a:blipFill>
                <a:blip r:embed="rId3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8EAEDD0-ABF8-8E69-1333-C08B8C57F941}"/>
                  </a:ext>
                </a:extLst>
              </p:cNvPr>
              <p:cNvSpPr txBox="1"/>
              <p:nvPr/>
            </p:nvSpPr>
            <p:spPr>
              <a:xfrm>
                <a:off x="-18000" y="2607862"/>
                <a:ext cx="45792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de-A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8EAEDD0-ABF8-8E69-1333-C08B8C57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2607862"/>
                <a:ext cx="457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A31A149-9E83-961C-8483-BA82D7F1269D}"/>
                  </a:ext>
                </a:extLst>
              </p:cNvPr>
              <p:cNvSpPr txBox="1"/>
              <p:nvPr/>
            </p:nvSpPr>
            <p:spPr>
              <a:xfrm>
                <a:off x="-18000" y="2977194"/>
                <a:ext cx="45792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de-AT" dirty="0"/>
              </a:p>
              <a:p>
                <a:pPr algn="ctr"/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it is a scalar</a:t>
                </a:r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A31A149-9E83-961C-8483-BA82D7F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2977194"/>
                <a:ext cx="4579256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B015CE6-EE54-94A0-147E-F3AF4D7A23B8}"/>
                  </a:ext>
                </a:extLst>
              </p:cNvPr>
              <p:cNvSpPr txBox="1"/>
              <p:nvPr/>
            </p:nvSpPr>
            <p:spPr>
              <a:xfrm>
                <a:off x="4575600" y="1172536"/>
                <a:ext cx="4581070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we have that two times in our term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B015CE6-EE54-94A0-147E-F3AF4D7A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172536"/>
                <a:ext cx="4581070" cy="890244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3BAE914-EBD6-8D59-46D2-B4CF3E63993D}"/>
                  </a:ext>
                </a:extLst>
              </p:cNvPr>
              <p:cNvSpPr txBox="1"/>
              <p:nvPr/>
            </p:nvSpPr>
            <p:spPr>
              <a:xfrm>
                <a:off x="4575600" y="2150655"/>
                <a:ext cx="4581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AT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A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3BAE914-EBD6-8D59-46D2-B4CF3E639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2150655"/>
                <a:ext cx="458107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B698DED-04F5-028D-A224-8F9F59CDE316}"/>
                  </a:ext>
                </a:extLst>
              </p:cNvPr>
              <p:cNvSpPr txBox="1"/>
              <p:nvPr/>
            </p:nvSpPr>
            <p:spPr>
              <a:xfrm>
                <a:off x="4575600" y="2839882"/>
                <a:ext cx="4581070" cy="1157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the whole term looks like this now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B698DED-04F5-028D-A224-8F9F59CD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2839882"/>
                <a:ext cx="4581070" cy="1157496"/>
              </a:xfrm>
              <a:prstGeom prst="rect">
                <a:avLst/>
              </a:prstGeom>
              <a:blipFill>
                <a:blip r:embed="rId8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6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0" grpId="0"/>
      <p:bldP spid="24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7B83475-E20B-B087-D15D-BB59BB720C20}"/>
                  </a:ext>
                </a:extLst>
              </p:cNvPr>
              <p:cNvSpPr txBox="1"/>
              <p:nvPr/>
            </p:nvSpPr>
            <p:spPr>
              <a:xfrm>
                <a:off x="-18000" y="553456"/>
                <a:ext cx="4575628" cy="1186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derive: terms with no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disappear, terms with a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loose the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become </a:t>
                </a:r>
                <a14:m>
                  <m:oMath xmlns:m="http://schemas.openxmlformats.org/officeDocument/2006/math"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7B83475-E20B-B087-D15D-BB59BB72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553456"/>
                <a:ext cx="4575628" cy="1186607"/>
              </a:xfrm>
              <a:prstGeom prst="rect">
                <a:avLst/>
              </a:prstGeom>
              <a:blipFill>
                <a:blip r:embed="rId2"/>
                <a:stretch>
                  <a:fillRect l="-666" t="-2577" r="-39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D21461D-E1D6-8506-5071-73EE0164F58F}"/>
                  </a:ext>
                </a:extLst>
              </p:cNvPr>
              <p:cNvSpPr txBox="1"/>
              <p:nvPr/>
            </p:nvSpPr>
            <p:spPr>
              <a:xfrm>
                <a:off x="-17946" y="1740063"/>
                <a:ext cx="4595584" cy="928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for b (the </a:t>
                </a: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osl</a:t>
                </a: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parameter estimates)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de-A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D21461D-E1D6-8506-5071-73EE0164F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46" y="1740063"/>
                <a:ext cx="4595584" cy="928396"/>
              </a:xfrm>
              <a:prstGeom prst="rect">
                <a:avLst/>
              </a:prstGeom>
              <a:blipFill>
                <a:blip r:embed="rId3"/>
                <a:stretch>
                  <a:fillRect t="-26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BEFA82C-3B7D-C790-7532-3E7894F08B27}"/>
                  </a:ext>
                </a:extLst>
              </p:cNvPr>
              <p:cNvSpPr txBox="1"/>
              <p:nvPr/>
            </p:nvSpPr>
            <p:spPr>
              <a:xfrm>
                <a:off x="-17946" y="2668459"/>
                <a:ext cx="459558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AT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AT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AT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AT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BEFA82C-3B7D-C790-7532-3E7894F0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46" y="2668459"/>
                <a:ext cx="4595584" cy="40498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23CBBF0-AE71-FAA5-B04B-1D04686DA8E2}"/>
                  </a:ext>
                </a:extLst>
              </p:cNvPr>
              <p:cNvSpPr txBox="1"/>
              <p:nvPr/>
            </p:nvSpPr>
            <p:spPr>
              <a:xfrm>
                <a:off x="-18000" y="3107919"/>
                <a:ext cx="4595584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AT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de-AT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de-AT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A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AT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AT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A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de-AT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de-AT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A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AT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23CBBF0-AE71-FAA5-B04B-1D04686DA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0" y="3107919"/>
                <a:ext cx="4595584" cy="459100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4E9B970-755A-3E82-D3D1-209CD65F53F7}"/>
                  </a:ext>
                </a:extLst>
              </p:cNvPr>
              <p:cNvSpPr txBox="1"/>
              <p:nvPr/>
            </p:nvSpPr>
            <p:spPr>
              <a:xfrm>
                <a:off x="-17946" y="3713423"/>
                <a:ext cx="4595584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b="1" i="1" smtClean="0">
                              <a:solidFill>
                                <a:srgbClr val="7277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b="1" i="1">
                                  <a:solidFill>
                                    <a:srgbClr val="7277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AT" b="1" i="1">
                                      <a:solidFill>
                                        <a:srgbClr val="7277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b="1" i="1">
                                      <a:solidFill>
                                        <a:srgbClr val="7277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de-AT" b="0" i="1">
                                      <a:solidFill>
                                        <a:srgbClr val="7277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AT" b="1" i="1">
                                  <a:solidFill>
                                    <a:srgbClr val="72777A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de-AT" b="0" i="0">
                              <a:solidFill>
                                <a:srgbClr val="7277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AT" b="1" i="1">
                              <a:solidFill>
                                <a:srgbClr val="7277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b="1" i="1">
                                  <a:solidFill>
                                    <a:srgbClr val="7277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b="1" i="1">
                                  <a:solidFill>
                                    <a:srgbClr val="72777A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AT" b="0" i="1">
                                  <a:solidFill>
                                    <a:srgbClr val="72777A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AT" b="1" i="1">
                              <a:solidFill>
                                <a:srgbClr val="72777A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AT" b="0" i="0">
                          <a:solidFill>
                            <a:srgbClr val="72777A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AT" dirty="0">
                  <a:solidFill>
                    <a:srgbClr val="72777A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4E9B970-755A-3E82-D3D1-209CD65F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46" y="3713423"/>
                <a:ext cx="4595584" cy="459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A126D95-C185-9A79-25F2-B66F93037DBC}"/>
                  </a:ext>
                </a:extLst>
              </p:cNvPr>
              <p:cNvSpPr txBox="1"/>
              <p:nvPr/>
            </p:nvSpPr>
            <p:spPr>
              <a:xfrm>
                <a:off x="4576342" y="553456"/>
                <a:ext cx="4595584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e-AT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A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de-AT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de-AT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A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AT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A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A126D95-C185-9A79-25F2-B66F9303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42" y="553456"/>
                <a:ext cx="4595584" cy="459100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4BB3DA2-3DE8-F77A-CE56-78B9156DB5D3}"/>
                  </a:ext>
                </a:extLst>
              </p:cNvPr>
              <p:cNvSpPr txBox="1"/>
              <p:nvPr/>
            </p:nvSpPr>
            <p:spPr>
              <a:xfrm>
                <a:off x="4575600" y="1006587"/>
                <a:ext cx="459558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check the dimensions one last time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2×1</m:t>
                          </m:r>
                        </m:e>
                      </m:d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=(2×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×2)(2×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×1)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4BB3DA2-3DE8-F77A-CE56-78B9156DB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006587"/>
                <a:ext cx="4595584" cy="890244"/>
              </a:xfrm>
              <a:prstGeom prst="rect">
                <a:avLst/>
              </a:prstGeom>
              <a:blipFill>
                <a:blip r:embed="rId8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F35F981-124B-6A57-AE7F-E31C434B06D5}"/>
                  </a:ext>
                </a:extLst>
              </p:cNvPr>
              <p:cNvSpPr txBox="1"/>
              <p:nvPr/>
            </p:nvSpPr>
            <p:spPr>
              <a:xfrm>
                <a:off x="4575600" y="1903033"/>
                <a:ext cx="46010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de-A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2×2</m:t>
                          </m:r>
                        </m:e>
                      </m:d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0">
                              <a:latin typeface="Cambria Math" panose="02040503050406030204" pitchFamily="18" charset="0"/>
                            </a:rPr>
                            <m:t>2×1</m:t>
                          </m:r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F35F981-124B-6A57-AE7F-E31C434B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1903033"/>
                <a:ext cx="46010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D10BD36-669C-F8CD-283D-FEF1A31A8D5A}"/>
                  </a:ext>
                </a:extLst>
              </p:cNvPr>
              <p:cNvSpPr txBox="1"/>
              <p:nvPr/>
            </p:nvSpPr>
            <p:spPr>
              <a:xfrm>
                <a:off x="4575600" y="2662451"/>
                <a:ext cx="460828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same as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A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de-AT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AT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de-AT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D10BD36-669C-F8CD-283D-FEF1A31A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00" y="2662451"/>
                <a:ext cx="4608284" cy="890244"/>
              </a:xfrm>
              <a:prstGeom prst="rect">
                <a:avLst/>
              </a:prstGeom>
              <a:blipFill>
                <a:blip r:embed="rId10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AC396E0-6C3D-F349-F12F-BBB1B04C3310}"/>
              </a:ext>
            </a:extLst>
          </p:cNvPr>
          <p:cNvSpPr txBox="1"/>
          <p:nvPr/>
        </p:nvSpPr>
        <p:spPr>
          <a:xfrm>
            <a:off x="4575600" y="3761361"/>
            <a:ext cx="461191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yay, checks out :)</a:t>
            </a:r>
            <a:endParaRPr lang="de-A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490</Words>
  <Application>Microsoft Office PowerPoint</Application>
  <PresentationFormat>Bildschirmpräsentation (16:9)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Office</vt:lpstr>
      <vt:lpstr>VAIDS-DSML exercise block 9</vt:lpstr>
      <vt:lpstr>simple linear regression</vt:lpstr>
      <vt:lpstr>simple linear regression</vt:lpstr>
      <vt:lpstr>simple linear regression</vt:lpstr>
      <vt:lpstr>simple linear regression</vt:lpstr>
      <vt:lpstr>simple linear regression manually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Jassi D</dc:creator>
  <cp:lastModifiedBy>Jassi D</cp:lastModifiedBy>
  <cp:revision>3</cp:revision>
  <dcterms:created xsi:type="dcterms:W3CDTF">2023-03-22T15:23:39Z</dcterms:created>
  <dcterms:modified xsi:type="dcterms:W3CDTF">2023-05-02T21:19:00Z</dcterms:modified>
</cp:coreProperties>
</file>