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62" r:id="rId3"/>
    <p:sldId id="261" r:id="rId4"/>
    <p:sldId id="266" r:id="rId5"/>
    <p:sldId id="268" r:id="rId6"/>
    <p:sldId id="264" r:id="rId7"/>
    <p:sldId id="267" r:id="rId8"/>
    <p:sldId id="265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C2771-92D1-4FA9-85BC-2C42B60E2D57}" v="77" dt="2023-04-30T17:14:36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11" d="100"/>
          <a:sy n="111" d="100"/>
        </p:scale>
        <p:origin x="607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si D" userId="36eb05c4c24fd3aa" providerId="LiveId" clId="{3ECC2771-92D1-4FA9-85BC-2C42B60E2D57}"/>
    <pc:docChg chg="undo custSel addSld delSld modSld sldOrd">
      <pc:chgData name="Jassi D" userId="36eb05c4c24fd3aa" providerId="LiveId" clId="{3ECC2771-92D1-4FA9-85BC-2C42B60E2D57}" dt="2023-04-30T17:19:06.979" v="1498" actId="20577"/>
      <pc:docMkLst>
        <pc:docMk/>
      </pc:docMkLst>
      <pc:sldChg chg="delSp modSp mod">
        <pc:chgData name="Jassi D" userId="36eb05c4c24fd3aa" providerId="LiveId" clId="{3ECC2771-92D1-4FA9-85BC-2C42B60E2D57}" dt="2023-04-30T16:12:42.919" v="1205" actId="20577"/>
        <pc:sldMkLst>
          <pc:docMk/>
          <pc:sldMk cId="1881509882" sldId="261"/>
        </pc:sldMkLst>
        <pc:spChg chg="mod">
          <ac:chgData name="Jassi D" userId="36eb05c4c24fd3aa" providerId="LiveId" clId="{3ECC2771-92D1-4FA9-85BC-2C42B60E2D57}" dt="2023-04-30T16:11:33.223" v="1155"/>
          <ac:spMkLst>
            <pc:docMk/>
            <pc:sldMk cId="1881509882" sldId="261"/>
            <ac:spMk id="4" creationId="{4FD62C21-1674-431C-9889-D591E8EF7681}"/>
          </ac:spMkLst>
        </pc:spChg>
        <pc:spChg chg="mod">
          <ac:chgData name="Jassi D" userId="36eb05c4c24fd3aa" providerId="LiveId" clId="{3ECC2771-92D1-4FA9-85BC-2C42B60E2D57}" dt="2023-04-30T16:04:35.525" v="541" actId="20577"/>
          <ac:spMkLst>
            <pc:docMk/>
            <pc:sldMk cId="1881509882" sldId="261"/>
            <ac:spMk id="6" creationId="{6A4FD04E-F4E5-4C20-8824-ED6C28B10A98}"/>
          </ac:spMkLst>
        </pc:spChg>
        <pc:spChg chg="mod">
          <ac:chgData name="Jassi D" userId="36eb05c4c24fd3aa" providerId="LiveId" clId="{3ECC2771-92D1-4FA9-85BC-2C42B60E2D57}" dt="2023-04-30T16:12:42.919" v="1205" actId="20577"/>
          <ac:spMkLst>
            <pc:docMk/>
            <pc:sldMk cId="1881509882" sldId="261"/>
            <ac:spMk id="7" creationId="{82ADF10E-43B0-4A66-975F-E9169C64D98E}"/>
          </ac:spMkLst>
        </pc:spChg>
        <pc:picChg chg="del">
          <ac:chgData name="Jassi D" userId="36eb05c4c24fd3aa" providerId="LiveId" clId="{3ECC2771-92D1-4FA9-85BC-2C42B60E2D57}" dt="2023-04-30T16:04:39.330" v="542" actId="478"/>
          <ac:picMkLst>
            <pc:docMk/>
            <pc:sldMk cId="1881509882" sldId="261"/>
            <ac:picMk id="8" creationId="{89F8F3C9-D2FB-F631-3F48-8CD7DEBCE886}"/>
          </ac:picMkLst>
        </pc:picChg>
      </pc:sldChg>
      <pc:sldChg chg="modSp mod">
        <pc:chgData name="Jassi D" userId="36eb05c4c24fd3aa" providerId="LiveId" clId="{3ECC2771-92D1-4FA9-85BC-2C42B60E2D57}" dt="2023-04-30T16:12:57.848" v="1232" actId="20577"/>
        <pc:sldMkLst>
          <pc:docMk/>
          <pc:sldMk cId="1029396274" sldId="262"/>
        </pc:sldMkLst>
        <pc:spChg chg="mod">
          <ac:chgData name="Jassi D" userId="36eb05c4c24fd3aa" providerId="LiveId" clId="{3ECC2771-92D1-4FA9-85BC-2C42B60E2D57}" dt="2023-04-30T16:04:16.099" v="529" actId="20577"/>
          <ac:spMkLst>
            <pc:docMk/>
            <pc:sldMk cId="1029396274" sldId="262"/>
            <ac:spMk id="4" creationId="{DE26B2AA-2CE4-4629-8E28-AA9263ED9B5E}"/>
          </ac:spMkLst>
        </pc:spChg>
        <pc:spChg chg="mod">
          <ac:chgData name="Jassi D" userId="36eb05c4c24fd3aa" providerId="LiveId" clId="{3ECC2771-92D1-4FA9-85BC-2C42B60E2D57}" dt="2023-04-30T16:02:48.674" v="456" actId="20577"/>
          <ac:spMkLst>
            <pc:docMk/>
            <pc:sldMk cId="1029396274" sldId="262"/>
            <ac:spMk id="6" creationId="{50803CD6-09DC-4143-8EFF-1E428159926C}"/>
          </ac:spMkLst>
        </pc:spChg>
        <pc:spChg chg="mod">
          <ac:chgData name="Jassi D" userId="36eb05c4c24fd3aa" providerId="LiveId" clId="{3ECC2771-92D1-4FA9-85BC-2C42B60E2D57}" dt="2023-04-30T16:03:19.202" v="480" actId="20577"/>
          <ac:spMkLst>
            <pc:docMk/>
            <pc:sldMk cId="1029396274" sldId="262"/>
            <ac:spMk id="7" creationId="{5BAE86A1-0B8C-4986-AFFC-4929DABEEAC1}"/>
          </ac:spMkLst>
        </pc:spChg>
        <pc:spChg chg="mod">
          <ac:chgData name="Jassi D" userId="36eb05c4c24fd3aa" providerId="LiveId" clId="{3ECC2771-92D1-4FA9-85BC-2C42B60E2D57}" dt="2023-04-30T16:12:57.848" v="1232" actId="20577"/>
          <ac:spMkLst>
            <pc:docMk/>
            <pc:sldMk cId="1029396274" sldId="262"/>
            <ac:spMk id="8" creationId="{16DBC7E4-A9CC-4E3C-A7E8-EC26CA34F030}"/>
          </ac:spMkLst>
        </pc:spChg>
      </pc:sldChg>
      <pc:sldChg chg="modSp mod">
        <pc:chgData name="Jassi D" userId="36eb05c4c24fd3aa" providerId="LiveId" clId="{3ECC2771-92D1-4FA9-85BC-2C42B60E2D57}" dt="2023-04-30T16:04:19.842" v="531" actId="20577"/>
        <pc:sldMkLst>
          <pc:docMk/>
          <pc:sldMk cId="2734687798" sldId="263"/>
        </pc:sldMkLst>
        <pc:spChg chg="mod">
          <ac:chgData name="Jassi D" userId="36eb05c4c24fd3aa" providerId="LiveId" clId="{3ECC2771-92D1-4FA9-85BC-2C42B60E2D57}" dt="2023-04-30T16:04:19.842" v="531" actId="20577"/>
          <ac:spMkLst>
            <pc:docMk/>
            <pc:sldMk cId="2734687798" sldId="263"/>
            <ac:spMk id="6" creationId="{B1EE7A55-1D41-490E-91EF-6B1065D289E5}"/>
          </ac:spMkLst>
        </pc:spChg>
      </pc:sldChg>
      <pc:sldChg chg="addSp delSp modSp mod setBg">
        <pc:chgData name="Jassi D" userId="36eb05c4c24fd3aa" providerId="LiveId" clId="{3ECC2771-92D1-4FA9-85BC-2C42B60E2D57}" dt="2023-04-30T17:16:13.033" v="1467" actId="12788"/>
        <pc:sldMkLst>
          <pc:docMk/>
          <pc:sldMk cId="3697605179" sldId="264"/>
        </pc:sldMkLst>
        <pc:spChg chg="mod ord">
          <ac:chgData name="Jassi D" userId="36eb05c4c24fd3aa" providerId="LiveId" clId="{3ECC2771-92D1-4FA9-85BC-2C42B60E2D57}" dt="2023-04-30T16:18:32.823" v="1274"/>
          <ac:spMkLst>
            <pc:docMk/>
            <pc:sldMk cId="3697605179" sldId="264"/>
            <ac:spMk id="4" creationId="{4FD62C21-1674-431C-9889-D591E8EF7681}"/>
          </ac:spMkLst>
        </pc:spChg>
        <pc:spChg chg="mod ord">
          <ac:chgData name="Jassi D" userId="36eb05c4c24fd3aa" providerId="LiveId" clId="{3ECC2771-92D1-4FA9-85BC-2C42B60E2D57}" dt="2023-04-30T16:16:15.390" v="1249" actId="26606"/>
          <ac:spMkLst>
            <pc:docMk/>
            <pc:sldMk cId="3697605179" sldId="264"/>
            <ac:spMk id="5" creationId="{76F73CB9-9AFC-44F1-9B35-8462F4B4D134}"/>
          </ac:spMkLst>
        </pc:spChg>
        <pc:spChg chg="mod">
          <ac:chgData name="Jassi D" userId="36eb05c4c24fd3aa" providerId="LiveId" clId="{3ECC2771-92D1-4FA9-85BC-2C42B60E2D57}" dt="2023-04-30T16:53:22.367" v="1389" actId="20577"/>
          <ac:spMkLst>
            <pc:docMk/>
            <pc:sldMk cId="3697605179" sldId="264"/>
            <ac:spMk id="6" creationId="{6A4FD04E-F4E5-4C20-8824-ED6C28B10A98}"/>
          </ac:spMkLst>
        </pc:spChg>
        <pc:spChg chg="mod ord">
          <ac:chgData name="Jassi D" userId="36eb05c4c24fd3aa" providerId="LiveId" clId="{3ECC2771-92D1-4FA9-85BC-2C42B60E2D57}" dt="2023-04-30T16:16:15.390" v="1249" actId="26606"/>
          <ac:spMkLst>
            <pc:docMk/>
            <pc:sldMk cId="3697605179" sldId="264"/>
            <ac:spMk id="7" creationId="{82ADF10E-43B0-4A66-975F-E9169C64D98E}"/>
          </ac:spMkLst>
        </pc:spChg>
        <pc:spChg chg="add del">
          <ac:chgData name="Jassi D" userId="36eb05c4c24fd3aa" providerId="LiveId" clId="{3ECC2771-92D1-4FA9-85BC-2C42B60E2D57}" dt="2023-04-30T16:16:15.390" v="1249" actId="26606"/>
          <ac:spMkLst>
            <pc:docMk/>
            <pc:sldMk cId="3697605179" sldId="264"/>
            <ac:spMk id="15" creationId="{69D47016-023F-44BD-981C-50E7A10A6609}"/>
          </ac:spMkLst>
        </pc:spChg>
        <pc:spChg chg="add del">
          <ac:chgData name="Jassi D" userId="36eb05c4c24fd3aa" providerId="LiveId" clId="{3ECC2771-92D1-4FA9-85BC-2C42B60E2D57}" dt="2023-04-30T16:16:15.390" v="1249" actId="26606"/>
          <ac:spMkLst>
            <pc:docMk/>
            <pc:sldMk cId="3697605179" sldId="264"/>
            <ac:spMk id="17" creationId="{6D8B37B0-0682-433E-BC8D-498C04ABD9A7}"/>
          </ac:spMkLst>
        </pc:spChg>
        <pc:picChg chg="del">
          <ac:chgData name="Jassi D" userId="36eb05c4c24fd3aa" providerId="LiveId" clId="{3ECC2771-92D1-4FA9-85BC-2C42B60E2D57}" dt="2023-04-30T16:15:07.147" v="1242" actId="478"/>
          <ac:picMkLst>
            <pc:docMk/>
            <pc:sldMk cId="3697605179" sldId="264"/>
            <ac:picMk id="3" creationId="{B0602A77-02E9-8796-22AD-64608F9B7D63}"/>
          </ac:picMkLst>
        </pc:picChg>
        <pc:picChg chg="add del mod">
          <ac:chgData name="Jassi D" userId="36eb05c4c24fd3aa" providerId="LiveId" clId="{3ECC2771-92D1-4FA9-85BC-2C42B60E2D57}" dt="2023-04-30T16:54:56.267" v="1417" actId="478"/>
          <ac:picMkLst>
            <pc:docMk/>
            <pc:sldMk cId="3697605179" sldId="264"/>
            <ac:picMk id="8" creationId="{31B09CD3-7481-C5AB-0D07-5E1C08B5EDCB}"/>
          </ac:picMkLst>
        </pc:picChg>
        <pc:picChg chg="add del mod">
          <ac:chgData name="Jassi D" userId="36eb05c4c24fd3aa" providerId="LiveId" clId="{3ECC2771-92D1-4FA9-85BC-2C42B60E2D57}" dt="2023-04-30T17:13:35.194" v="1431" actId="478"/>
          <ac:picMkLst>
            <pc:docMk/>
            <pc:sldMk cId="3697605179" sldId="264"/>
            <ac:picMk id="10" creationId="{BB78D068-DE05-C486-92D2-A89DE58F8F86}"/>
          </ac:picMkLst>
        </pc:picChg>
        <pc:picChg chg="add del mod">
          <ac:chgData name="Jassi D" userId="36eb05c4c24fd3aa" providerId="LiveId" clId="{3ECC2771-92D1-4FA9-85BC-2C42B60E2D57}" dt="2023-04-30T16:53:31.510" v="1405"/>
          <ac:picMkLst>
            <pc:docMk/>
            <pc:sldMk cId="3697605179" sldId="264"/>
            <ac:picMk id="11" creationId="{12AFCDF3-142C-E1CE-1B28-376321DCB146}"/>
          </ac:picMkLst>
        </pc:picChg>
        <pc:picChg chg="add del mod">
          <ac:chgData name="Jassi D" userId="36eb05c4c24fd3aa" providerId="LiveId" clId="{3ECC2771-92D1-4FA9-85BC-2C42B60E2D57}" dt="2023-04-30T16:53:31.510" v="1405"/>
          <ac:picMkLst>
            <pc:docMk/>
            <pc:sldMk cId="3697605179" sldId="264"/>
            <ac:picMk id="12" creationId="{5D879865-A7D3-6789-24CE-5AD381052166}"/>
          </ac:picMkLst>
        </pc:picChg>
        <pc:picChg chg="add del mod">
          <ac:chgData name="Jassi D" userId="36eb05c4c24fd3aa" providerId="LiveId" clId="{3ECC2771-92D1-4FA9-85BC-2C42B60E2D57}" dt="2023-04-30T16:53:27.342" v="1399"/>
          <ac:picMkLst>
            <pc:docMk/>
            <pc:sldMk cId="3697605179" sldId="264"/>
            <ac:picMk id="13" creationId="{35E344AC-BA9A-CD4A-3086-A818DAD4B9A4}"/>
          </ac:picMkLst>
        </pc:picChg>
        <pc:picChg chg="add del mod">
          <ac:chgData name="Jassi D" userId="36eb05c4c24fd3aa" providerId="LiveId" clId="{3ECC2771-92D1-4FA9-85BC-2C42B60E2D57}" dt="2023-04-30T16:53:27.342" v="1399"/>
          <ac:picMkLst>
            <pc:docMk/>
            <pc:sldMk cId="3697605179" sldId="264"/>
            <ac:picMk id="14" creationId="{1E9B40E0-6C62-947C-8520-0E90D6E53D6C}"/>
          </ac:picMkLst>
        </pc:picChg>
        <pc:picChg chg="add mod">
          <ac:chgData name="Jassi D" userId="36eb05c4c24fd3aa" providerId="LiveId" clId="{3ECC2771-92D1-4FA9-85BC-2C42B60E2D57}" dt="2023-04-30T17:16:13.033" v="1467" actId="12788"/>
          <ac:picMkLst>
            <pc:docMk/>
            <pc:sldMk cId="3697605179" sldId="264"/>
            <ac:picMk id="18" creationId="{AFC24B36-802B-C608-E881-4F85BE5C9AEB}"/>
          </ac:picMkLst>
        </pc:picChg>
      </pc:sldChg>
      <pc:sldChg chg="addSp delSp modSp add mod ord">
        <pc:chgData name="Jassi D" userId="36eb05c4c24fd3aa" providerId="LiveId" clId="{3ECC2771-92D1-4FA9-85BC-2C42B60E2D57}" dt="2023-04-30T16:54:26.508" v="1413"/>
        <pc:sldMkLst>
          <pc:docMk/>
          <pc:sldMk cId="3807147147" sldId="265"/>
        </pc:sldMkLst>
        <pc:picChg chg="add del mod">
          <ac:chgData name="Jassi D" userId="36eb05c4c24fd3aa" providerId="LiveId" clId="{3ECC2771-92D1-4FA9-85BC-2C42B60E2D57}" dt="2023-04-30T16:53:50.816" v="1409" actId="478"/>
          <ac:picMkLst>
            <pc:docMk/>
            <pc:sldMk cId="3807147147" sldId="265"/>
            <ac:picMk id="3" creationId="{30A0EEA4-EB6D-B0DC-AFDD-15231DCD50C5}"/>
          </ac:picMkLst>
        </pc:picChg>
        <pc:picChg chg="del">
          <ac:chgData name="Jassi D" userId="36eb05c4c24fd3aa" providerId="LiveId" clId="{3ECC2771-92D1-4FA9-85BC-2C42B60E2D57}" dt="2023-04-30T16:19:49.252" v="1277" actId="478"/>
          <ac:picMkLst>
            <pc:docMk/>
            <pc:sldMk cId="3807147147" sldId="265"/>
            <ac:picMk id="8" creationId="{31B09CD3-7481-C5AB-0D07-5E1C08B5EDCB}"/>
          </ac:picMkLst>
        </pc:picChg>
        <pc:picChg chg="del">
          <ac:chgData name="Jassi D" userId="36eb05c4c24fd3aa" providerId="LiveId" clId="{3ECC2771-92D1-4FA9-85BC-2C42B60E2D57}" dt="2023-04-30T16:19:48.566" v="1276" actId="478"/>
          <ac:picMkLst>
            <pc:docMk/>
            <pc:sldMk cId="3807147147" sldId="265"/>
            <ac:picMk id="10" creationId="{BB78D068-DE05-C486-92D2-A89DE58F8F86}"/>
          </ac:picMkLst>
        </pc:picChg>
        <pc:picChg chg="add mod">
          <ac:chgData name="Jassi D" userId="36eb05c4c24fd3aa" providerId="LiveId" clId="{3ECC2771-92D1-4FA9-85BC-2C42B60E2D57}" dt="2023-04-30T16:53:57.741" v="1410" actId="1076"/>
          <ac:picMkLst>
            <pc:docMk/>
            <pc:sldMk cId="3807147147" sldId="265"/>
            <ac:picMk id="11" creationId="{8072A090-DEB2-1C35-80B9-57BEFFCAB546}"/>
          </ac:picMkLst>
        </pc:picChg>
        <pc:picChg chg="add mod">
          <ac:chgData name="Jassi D" userId="36eb05c4c24fd3aa" providerId="LiveId" clId="{3ECC2771-92D1-4FA9-85BC-2C42B60E2D57}" dt="2023-04-30T16:54:23.399" v="1411"/>
          <ac:picMkLst>
            <pc:docMk/>
            <pc:sldMk cId="3807147147" sldId="265"/>
            <ac:picMk id="12" creationId="{A7160B56-DF2F-1E2D-0FFF-1729BEF6E61A}"/>
          </ac:picMkLst>
        </pc:picChg>
      </pc:sldChg>
      <pc:sldChg chg="addSp delSp modSp add mod ord">
        <pc:chgData name="Jassi D" userId="36eb05c4c24fd3aa" providerId="LiveId" clId="{3ECC2771-92D1-4FA9-85BC-2C42B60E2D57}" dt="2023-04-30T17:15:34.526" v="1461" actId="12788"/>
        <pc:sldMkLst>
          <pc:docMk/>
          <pc:sldMk cId="1910076843" sldId="266"/>
        </pc:sldMkLst>
        <pc:picChg chg="add del mod">
          <ac:chgData name="Jassi D" userId="36eb05c4c24fd3aa" providerId="LiveId" clId="{3ECC2771-92D1-4FA9-85BC-2C42B60E2D57}" dt="2023-04-30T17:13:32.102" v="1429" actId="478"/>
          <ac:picMkLst>
            <pc:docMk/>
            <pc:sldMk cId="1910076843" sldId="266"/>
            <ac:picMk id="3" creationId="{7E6E9544-B2AC-2682-BC55-9E746CCD6A21}"/>
          </ac:picMkLst>
        </pc:picChg>
        <pc:picChg chg="del mod">
          <ac:chgData name="Jassi D" userId="36eb05c4c24fd3aa" providerId="LiveId" clId="{3ECC2771-92D1-4FA9-85BC-2C42B60E2D57}" dt="2023-04-30T16:44:42.134" v="1311" actId="478"/>
          <ac:picMkLst>
            <pc:docMk/>
            <pc:sldMk cId="1910076843" sldId="266"/>
            <ac:picMk id="8" creationId="{31B09CD3-7481-C5AB-0D07-5E1C08B5EDCB}"/>
          </ac:picMkLst>
        </pc:picChg>
        <pc:picChg chg="del">
          <ac:chgData name="Jassi D" userId="36eb05c4c24fd3aa" providerId="LiveId" clId="{3ECC2771-92D1-4FA9-85BC-2C42B60E2D57}" dt="2023-04-30T16:44:41.484" v="1310" actId="478"/>
          <ac:picMkLst>
            <pc:docMk/>
            <pc:sldMk cId="1910076843" sldId="266"/>
            <ac:picMk id="10" creationId="{BB78D068-DE05-C486-92D2-A89DE58F8F86}"/>
          </ac:picMkLst>
        </pc:picChg>
        <pc:picChg chg="add del mod">
          <ac:chgData name="Jassi D" userId="36eb05c4c24fd3aa" providerId="LiveId" clId="{3ECC2771-92D1-4FA9-85BC-2C42B60E2D57}" dt="2023-04-30T16:55:08.365" v="1421" actId="478"/>
          <ac:picMkLst>
            <pc:docMk/>
            <pc:sldMk cId="1910076843" sldId="266"/>
            <ac:picMk id="11" creationId="{B33C8612-D323-5DCE-83A9-C957241311A4}"/>
          </ac:picMkLst>
        </pc:picChg>
        <pc:picChg chg="add mod">
          <ac:chgData name="Jassi D" userId="36eb05c4c24fd3aa" providerId="LiveId" clId="{3ECC2771-92D1-4FA9-85BC-2C42B60E2D57}" dt="2023-04-30T17:15:34.526" v="1461" actId="12788"/>
          <ac:picMkLst>
            <pc:docMk/>
            <pc:sldMk cId="1910076843" sldId="266"/>
            <ac:picMk id="13" creationId="{0DAF2C1F-EBC3-EEA3-25A2-4ACC535F6E6A}"/>
          </ac:picMkLst>
        </pc:picChg>
      </pc:sldChg>
      <pc:sldChg chg="addSp delSp modSp add del mod ord">
        <pc:chgData name="Jassi D" userId="36eb05c4c24fd3aa" providerId="LiveId" clId="{3ECC2771-92D1-4FA9-85BC-2C42B60E2D57}" dt="2023-04-30T16:54:28.639" v="1414" actId="47"/>
        <pc:sldMkLst>
          <pc:docMk/>
          <pc:sldMk cId="2156765959" sldId="267"/>
        </pc:sldMkLst>
        <pc:picChg chg="del">
          <ac:chgData name="Jassi D" userId="36eb05c4c24fd3aa" providerId="LiveId" clId="{3ECC2771-92D1-4FA9-85BC-2C42B60E2D57}" dt="2023-04-30T16:45:56.507" v="1326" actId="478"/>
          <ac:picMkLst>
            <pc:docMk/>
            <pc:sldMk cId="2156765959" sldId="267"/>
            <ac:picMk id="3" creationId="{30A0EEA4-EB6D-B0DC-AFDD-15231DCD50C5}"/>
          </ac:picMkLst>
        </pc:picChg>
        <pc:picChg chg="add mod">
          <ac:chgData name="Jassi D" userId="36eb05c4c24fd3aa" providerId="LiveId" clId="{3ECC2771-92D1-4FA9-85BC-2C42B60E2D57}" dt="2023-04-30T16:47:33.598" v="1345" actId="12789"/>
          <ac:picMkLst>
            <pc:docMk/>
            <pc:sldMk cId="2156765959" sldId="267"/>
            <ac:picMk id="8" creationId="{23E82B46-3D92-1F86-DF6B-00A85B95748C}"/>
          </ac:picMkLst>
        </pc:picChg>
        <pc:picChg chg="add mod">
          <ac:chgData name="Jassi D" userId="36eb05c4c24fd3aa" providerId="LiveId" clId="{3ECC2771-92D1-4FA9-85BC-2C42B60E2D57}" dt="2023-04-30T16:47:30.288" v="1344" actId="12789"/>
          <ac:picMkLst>
            <pc:docMk/>
            <pc:sldMk cId="2156765959" sldId="267"/>
            <ac:picMk id="10" creationId="{BD0D2AA7-71BB-9098-1DD2-3220BF2D97B6}"/>
          </ac:picMkLst>
        </pc:picChg>
        <pc:picChg chg="del">
          <ac:chgData name="Jassi D" userId="36eb05c4c24fd3aa" providerId="LiveId" clId="{3ECC2771-92D1-4FA9-85BC-2C42B60E2D57}" dt="2023-04-30T16:45:55.823" v="1325" actId="478"/>
          <ac:picMkLst>
            <pc:docMk/>
            <pc:sldMk cId="2156765959" sldId="267"/>
            <ac:picMk id="11" creationId="{8072A090-DEB2-1C35-80B9-57BEFFCAB546}"/>
          </ac:picMkLst>
        </pc:picChg>
      </pc:sldChg>
      <pc:sldChg chg="addSp delSp modSp add mod">
        <pc:chgData name="Jassi D" userId="36eb05c4c24fd3aa" providerId="LiveId" clId="{3ECC2771-92D1-4FA9-85BC-2C42B60E2D57}" dt="2023-04-30T17:19:06.979" v="1498" actId="20577"/>
        <pc:sldMkLst>
          <pc:docMk/>
          <pc:sldMk cId="3397616567" sldId="267"/>
        </pc:sldMkLst>
        <pc:spChg chg="mod">
          <ac:chgData name="Jassi D" userId="36eb05c4c24fd3aa" providerId="LiveId" clId="{3ECC2771-92D1-4FA9-85BC-2C42B60E2D57}" dt="2023-04-30T17:19:06.979" v="1498" actId="20577"/>
          <ac:spMkLst>
            <pc:docMk/>
            <pc:sldMk cId="3397616567" sldId="267"/>
            <ac:spMk id="6" creationId="{6A4FD04E-F4E5-4C20-8824-ED6C28B10A98}"/>
          </ac:spMkLst>
        </pc:spChg>
        <pc:picChg chg="add del mod">
          <ac:chgData name="Jassi D" userId="36eb05c4c24fd3aa" providerId="LiveId" clId="{3ECC2771-92D1-4FA9-85BC-2C42B60E2D57}" dt="2023-04-30T17:13:58.160" v="1443"/>
          <ac:picMkLst>
            <pc:docMk/>
            <pc:sldMk cId="3397616567" sldId="267"/>
            <ac:picMk id="3" creationId="{50C9BFBF-9127-9841-D71F-04D3FEF7C9EB}"/>
          </ac:picMkLst>
        </pc:picChg>
        <pc:picChg chg="add del mod">
          <ac:chgData name="Jassi D" userId="36eb05c4c24fd3aa" providerId="LiveId" clId="{3ECC2771-92D1-4FA9-85BC-2C42B60E2D57}" dt="2023-04-30T17:13:36.798" v="1432" actId="478"/>
          <ac:picMkLst>
            <pc:docMk/>
            <pc:sldMk cId="3397616567" sldId="267"/>
            <ac:picMk id="8" creationId="{31B09CD3-7481-C5AB-0D07-5E1C08B5EDCB}"/>
          </ac:picMkLst>
        </pc:picChg>
        <pc:picChg chg="del">
          <ac:chgData name="Jassi D" userId="36eb05c4c24fd3aa" providerId="LiveId" clId="{3ECC2771-92D1-4FA9-85BC-2C42B60E2D57}" dt="2023-04-30T16:55:05.637" v="1420" actId="478"/>
          <ac:picMkLst>
            <pc:docMk/>
            <pc:sldMk cId="3397616567" sldId="267"/>
            <ac:picMk id="10" creationId="{BB78D068-DE05-C486-92D2-A89DE58F8F86}"/>
          </ac:picMkLst>
        </pc:picChg>
        <pc:picChg chg="add del mod">
          <ac:chgData name="Jassi D" userId="36eb05c4c24fd3aa" providerId="LiveId" clId="{3ECC2771-92D1-4FA9-85BC-2C42B60E2D57}" dt="2023-04-30T17:13:58.160" v="1443"/>
          <ac:picMkLst>
            <pc:docMk/>
            <pc:sldMk cId="3397616567" sldId="267"/>
            <ac:picMk id="11" creationId="{334EBAFF-8FC9-709F-CB53-F0BE2A4A8A3A}"/>
          </ac:picMkLst>
        </pc:picChg>
        <pc:picChg chg="add del mod">
          <ac:chgData name="Jassi D" userId="36eb05c4c24fd3aa" providerId="LiveId" clId="{3ECC2771-92D1-4FA9-85BC-2C42B60E2D57}" dt="2023-04-30T17:13:58.160" v="1443"/>
          <ac:picMkLst>
            <pc:docMk/>
            <pc:sldMk cId="3397616567" sldId="267"/>
            <ac:picMk id="13" creationId="{A89972EA-81A5-CED5-FA8F-2AFB32DC185C}"/>
          </ac:picMkLst>
        </pc:picChg>
        <pc:picChg chg="add del mod">
          <ac:chgData name="Jassi D" userId="36eb05c4c24fd3aa" providerId="LiveId" clId="{3ECC2771-92D1-4FA9-85BC-2C42B60E2D57}" dt="2023-04-30T17:13:58.160" v="1443"/>
          <ac:picMkLst>
            <pc:docMk/>
            <pc:sldMk cId="3397616567" sldId="267"/>
            <ac:picMk id="15" creationId="{2CDDB5F5-0172-55E1-0866-0EA451DFB6CF}"/>
          </ac:picMkLst>
        </pc:picChg>
        <pc:picChg chg="add mod">
          <ac:chgData name="Jassi D" userId="36eb05c4c24fd3aa" providerId="LiveId" clId="{3ECC2771-92D1-4FA9-85BC-2C42B60E2D57}" dt="2023-04-30T17:16:36.230" v="1470" actId="12789"/>
          <ac:picMkLst>
            <pc:docMk/>
            <pc:sldMk cId="3397616567" sldId="267"/>
            <ac:picMk id="17" creationId="{6BD19CCC-E595-3353-A2F7-C86DAF3CE8F3}"/>
          </ac:picMkLst>
        </pc:picChg>
      </pc:sldChg>
      <pc:sldChg chg="addSp delSp modSp add mod ord">
        <pc:chgData name="Jassi D" userId="36eb05c4c24fd3aa" providerId="LiveId" clId="{3ECC2771-92D1-4FA9-85BC-2C42B60E2D57}" dt="2023-04-30T17:19:01.200" v="1489" actId="20577"/>
        <pc:sldMkLst>
          <pc:docMk/>
          <pc:sldMk cId="1583030028" sldId="268"/>
        </pc:sldMkLst>
        <pc:spChg chg="mod">
          <ac:chgData name="Jassi D" userId="36eb05c4c24fd3aa" providerId="LiveId" clId="{3ECC2771-92D1-4FA9-85BC-2C42B60E2D57}" dt="2023-04-30T17:19:01.200" v="1489" actId="20577"/>
          <ac:spMkLst>
            <pc:docMk/>
            <pc:sldMk cId="1583030028" sldId="268"/>
            <ac:spMk id="6" creationId="{6A4FD04E-F4E5-4C20-8824-ED6C28B10A98}"/>
          </ac:spMkLst>
        </pc:spChg>
        <pc:picChg chg="del">
          <ac:chgData name="Jassi D" userId="36eb05c4c24fd3aa" providerId="LiveId" clId="{3ECC2771-92D1-4FA9-85BC-2C42B60E2D57}" dt="2023-04-30T16:55:10.859" v="1422" actId="478"/>
          <ac:picMkLst>
            <pc:docMk/>
            <pc:sldMk cId="1583030028" sldId="268"/>
            <ac:picMk id="3" creationId="{7E6E9544-B2AC-2682-BC55-9E746CCD6A21}"/>
          </ac:picMkLst>
        </pc:picChg>
        <pc:picChg chg="add mod">
          <ac:chgData name="Jassi D" userId="36eb05c4c24fd3aa" providerId="LiveId" clId="{3ECC2771-92D1-4FA9-85BC-2C42B60E2D57}" dt="2023-04-30T17:15:49.366" v="1464" actId="12789"/>
          <ac:picMkLst>
            <pc:docMk/>
            <pc:sldMk cId="1583030028" sldId="268"/>
            <ac:picMk id="8" creationId="{7DEEB122-3CF8-C275-9299-A09C48B65798}"/>
          </ac:picMkLst>
        </pc:picChg>
        <pc:picChg chg="del mod">
          <ac:chgData name="Jassi D" userId="36eb05c4c24fd3aa" providerId="LiveId" clId="{3ECC2771-92D1-4FA9-85BC-2C42B60E2D57}" dt="2023-04-30T17:13:33.842" v="1430" actId="478"/>
          <ac:picMkLst>
            <pc:docMk/>
            <pc:sldMk cId="1583030028" sldId="268"/>
            <ac:picMk id="11" creationId="{B33C8612-D323-5DCE-83A9-C957241311A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30.04.2023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VAIDS-DSML exercise block 9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Jasmin </a:t>
            </a:r>
            <a:r>
              <a:rPr lang="en-US" dirty="0" err="1"/>
              <a:t>Duvivié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BAE86A1-0B8C-4986-AFFC-4929DABEEA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  <a:p>
            <a:pPr marL="177800" lvl="1" indent="-177800" algn="just"/>
            <a:r>
              <a:rPr lang="en-US" dirty="0"/>
              <a:t>1599 samples of wines</a:t>
            </a:r>
          </a:p>
          <a:p>
            <a:pPr marL="177800" lvl="1" indent="-177800" algn="just"/>
            <a:r>
              <a:rPr lang="en-US" dirty="0"/>
              <a:t>11 features </a:t>
            </a:r>
          </a:p>
          <a:p>
            <a:pPr marL="177800" lvl="1" indent="-177800" algn="just"/>
            <a:r>
              <a:rPr lang="en-US" dirty="0"/>
              <a:t>1 target: quality</a:t>
            </a:r>
          </a:p>
          <a:p>
            <a:pPr marL="177800" lvl="1" indent="-177800" algn="just"/>
            <a:r>
              <a:rPr lang="en-US" dirty="0"/>
              <a:t>1 feature as linear regressor: alcohol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6DBC7E4-A9CC-4E3C-A7E8-EC26CA34F0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solution</a:t>
            </a:r>
          </a:p>
          <a:p>
            <a:pPr marL="177800" lvl="1" indent="-177800" algn="just"/>
            <a:r>
              <a:rPr lang="en-US" dirty="0"/>
              <a:t>use </a:t>
            </a:r>
            <a:r>
              <a:rPr lang="en-US" dirty="0" err="1"/>
              <a:t>sklearn.linear_model</a:t>
            </a:r>
            <a:endParaRPr lang="en-US" dirty="0"/>
          </a:p>
          <a:p>
            <a:pPr marL="177800" lvl="1" indent="-177800" algn="just"/>
            <a:r>
              <a:rPr lang="en-US" dirty="0"/>
              <a:t>construct model manually</a:t>
            </a:r>
          </a:p>
          <a:p>
            <a:pPr marL="177800" lvl="1" indent="-177800" algn="just"/>
            <a:r>
              <a:rPr lang="en-US" dirty="0"/>
              <a:t>plot observed and predicted values for both models</a:t>
            </a:r>
          </a:p>
          <a:p>
            <a:pPr marL="177800" lvl="1" indent="-177800" algn="just"/>
            <a:r>
              <a:rPr lang="en-US" dirty="0"/>
              <a:t>compare plots and ordinary least squares parameters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6B2AA-2CE4-4629-8E28-AA9263ED9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9 | Jasmin </a:t>
            </a:r>
            <a:r>
              <a:rPr lang="en-GB" dirty="0" err="1"/>
              <a:t>Duvivié</a:t>
            </a:r>
            <a:r>
              <a:rPr lang="en-GB" dirty="0"/>
              <a:t> | 04.05.2023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9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manually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82ADF10E-43B0-4A66-975F-E9169C64D98E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for a bunch of different combinations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each combination calculate the sum of squared residuals</a:t>
                </a:r>
              </a:p>
              <a:p>
                <a:endParaRPr lang="en-US" dirty="0"/>
              </a:p>
              <a:p>
                <a:r>
                  <a:rPr lang="en-US" dirty="0"/>
                  <a:t>the combination of </a:t>
                </a:r>
                <a14:m>
                  <m:oMath xmlns:m="http://schemas.openxmlformats.org/officeDocument/2006/math">
                    <m:r>
                      <a:rPr lang="en-US" sz="18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/>
                      <m:t>𝑑</m:t>
                    </m:r>
                  </m:oMath>
                </a14:m>
                <a:r>
                  <a:rPr lang="en-US" dirty="0"/>
                  <a:t> which results in the smallest sum of squared residuals is used for our model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82ADF10E-43B0-4A66-975F-E9169C64D9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9 | Jasmin </a:t>
            </a:r>
            <a:r>
              <a:rPr lang="en-GB" dirty="0" err="1"/>
              <a:t>Duvivié</a:t>
            </a:r>
            <a:r>
              <a:rPr lang="en-GB" dirty="0"/>
              <a:t> | 04.05.2023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simple linear regression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9 | Jasmin </a:t>
            </a:r>
            <a:r>
              <a:rPr lang="en-GB" dirty="0" err="1"/>
              <a:t>Duvivié</a:t>
            </a:r>
            <a:r>
              <a:rPr lang="en-GB" dirty="0"/>
              <a:t> | 04.05.2023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3" name="Grafik 1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DAF2C1F-EBC3-EEA3-25A2-4ACC535F6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28" y="681750"/>
            <a:ext cx="4990345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7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manually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9 | Jasmin </a:t>
            </a:r>
            <a:r>
              <a:rPr lang="en-GB" dirty="0" err="1"/>
              <a:t>Duvivié</a:t>
            </a:r>
            <a:r>
              <a:rPr lang="en-GB" dirty="0"/>
              <a:t> | 04.05.2023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8" name="Grafik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DEEB122-3CF8-C275-9299-A09C48B65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28" y="681750"/>
            <a:ext cx="4990344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3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9 | Jasmin </a:t>
            </a:r>
            <a:r>
              <a:rPr lang="en-GB" dirty="0" err="1"/>
              <a:t>Duvivié</a:t>
            </a:r>
            <a:r>
              <a:rPr lang="en-GB" dirty="0"/>
              <a:t> | 04.05.2023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8" name="Grafik 1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FC24B36-802B-C608-E881-4F85BE5C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72" y="681750"/>
            <a:ext cx="5073656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0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manually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9 | Jasmin </a:t>
            </a:r>
            <a:r>
              <a:rPr lang="en-GB" dirty="0" err="1"/>
              <a:t>Duvivié</a:t>
            </a:r>
            <a:r>
              <a:rPr lang="en-GB" dirty="0"/>
              <a:t> | 04.05.2023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7" name="Grafik 1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6BD19CCC-E595-3353-A2F7-C86DAF3CE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72" y="681750"/>
            <a:ext cx="5073656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1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9 | Jasmin </a:t>
            </a:r>
            <a:r>
              <a:rPr lang="en-GB" dirty="0" err="1"/>
              <a:t>Duvivié</a:t>
            </a:r>
            <a:r>
              <a:rPr lang="en-GB" dirty="0"/>
              <a:t> | 04.05.2023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1" name="Grafik 10" descr="Ein Bild, das Text, Screenshot, Im Haus, mehrere enthält.&#10;&#10;Automatisch generierte Beschreibung">
            <a:extLst>
              <a:ext uri="{FF2B5EF4-FFF2-40B4-BE49-F238E27FC236}">
                <a16:creationId xmlns:a16="http://schemas.microsoft.com/office/drawing/2014/main" id="{8072A090-DEB2-1C35-80B9-57BEFFCAB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027668"/>
            <a:ext cx="4320000" cy="3088165"/>
          </a:xfrm>
          <a:prstGeom prst="rect">
            <a:avLst/>
          </a:prstGeom>
        </p:spPr>
      </p:pic>
      <p:pic>
        <p:nvPicPr>
          <p:cNvPr id="12" name="Grafik 11" descr="Ein Bild, das Text, Screenshot, Im Haus enthält.&#10;&#10;Automatisch generierte Beschreibung">
            <a:extLst>
              <a:ext uri="{FF2B5EF4-FFF2-40B4-BE49-F238E27FC236}">
                <a16:creationId xmlns:a16="http://schemas.microsoft.com/office/drawing/2014/main" id="{A7160B56-DF2F-1E2D-0FFF-1729BEF6E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0" y="1027668"/>
            <a:ext cx="4320000" cy="308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4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191</Words>
  <Application>Microsoft Office PowerPoint</Application>
  <PresentationFormat>Bildschirmpräsentation (16:9)</PresentationFormat>
  <Paragraphs>45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Symbol</vt:lpstr>
      <vt:lpstr>Office</vt:lpstr>
      <vt:lpstr>VAIDS-DSML exercise block 9</vt:lpstr>
      <vt:lpstr>simple linear regression</vt:lpstr>
      <vt:lpstr>simple linear regression manually</vt:lpstr>
      <vt:lpstr>simple linear regression</vt:lpstr>
      <vt:lpstr>simple linear regression manually</vt:lpstr>
      <vt:lpstr>simple linear regression</vt:lpstr>
      <vt:lpstr>simple linear regression manually</vt:lpstr>
      <vt:lpstr>simple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Jassi D</dc:creator>
  <cp:lastModifiedBy>Jassi D</cp:lastModifiedBy>
  <cp:revision>2</cp:revision>
  <dcterms:created xsi:type="dcterms:W3CDTF">2023-03-22T15:23:39Z</dcterms:created>
  <dcterms:modified xsi:type="dcterms:W3CDTF">2023-04-30T17:19:11Z</dcterms:modified>
</cp:coreProperties>
</file>