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2" r:id="rId3"/>
    <p:sldId id="256" r:id="rId4"/>
    <p:sldId id="257" r:id="rId5"/>
    <p:sldId id="268" r:id="rId6"/>
    <p:sldId id="258" r:id="rId7"/>
    <p:sldId id="259" r:id="rId8"/>
    <p:sldId id="269" r:id="rId9"/>
    <p:sldId id="270" r:id="rId10"/>
    <p:sldId id="273" r:id="rId11"/>
    <p:sldId id="261" r:id="rId12"/>
    <p:sldId id="262" r:id="rId13"/>
    <p:sldId id="264" r:id="rId14"/>
    <p:sldId id="263" r:id="rId15"/>
    <p:sldId id="265" r:id="rId16"/>
    <p:sldId id="266" r:id="rId1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96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553872"/>
        <c:axId val="180640448"/>
      </c:lineChart>
      <c:catAx>
        <c:axId val="175553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640448"/>
        <c:crosses val="autoZero"/>
        <c:auto val="1"/>
        <c:lblAlgn val="ctr"/>
        <c:lblOffset val="100"/>
        <c:noMultiLvlLbl val="0"/>
      </c:catAx>
      <c:valAx>
        <c:axId val="180640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55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7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5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6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205B-901A-4D94-85CE-D0CC7E9A4E17}" type="datetimeFigureOut">
              <a:rPr lang="ko-KR" altLang="en-US" smtClean="0"/>
              <a:t>2015-06-29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2AFA-B0E8-41C7-B47E-E89C26D6A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4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74282" y="2338939"/>
            <a:ext cx="4822257" cy="5313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로고 표시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99970" y="1291997"/>
            <a:ext cx="2465173" cy="568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계속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2"/>
          </p:cNvCxnSpPr>
          <p:nvPr/>
        </p:nvCxnSpPr>
        <p:spPr>
          <a:xfrm flipV="1">
            <a:off x="5929162" y="1860408"/>
            <a:ext cx="1503395" cy="198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405998" y="111680"/>
            <a:ext cx="1259145" cy="597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453072" y="8176230"/>
            <a:ext cx="4544112" cy="1031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noFill/>
              </a:rPr>
              <a:t>1Round Yes  2Round Yes 3Round Yes     </a:t>
            </a:r>
            <a:r>
              <a:rPr lang="ko-KR" altLang="en-US" dirty="0" smtClean="0">
                <a:noFill/>
              </a:rPr>
              <a:t>준우승</a:t>
            </a:r>
            <a:endParaRPr lang="ko-KR" altLang="en-US" dirty="0">
              <a:noFill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0229" y="3149600"/>
            <a:ext cx="5388720" cy="612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0229" y="2612571"/>
            <a:ext cx="5388720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전적 정보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110614" y="8453073"/>
            <a:ext cx="4709615" cy="635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926" y="3181648"/>
            <a:ext cx="37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최근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게임 당 평균 라운드 수 </a:t>
            </a:r>
            <a:r>
              <a:rPr lang="en-US" altLang="ko-KR" sz="1400" dirty="0" smtClean="0"/>
              <a:t>: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39926" y="3432726"/>
            <a:ext cx="37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진행한 게임 수 </a:t>
            </a:r>
            <a:r>
              <a:rPr lang="en-US" altLang="ko-KR" sz="1400" dirty="0" smtClean="0"/>
              <a:t>: 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64310" y="3631370"/>
            <a:ext cx="37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YES or NO </a:t>
            </a:r>
            <a:r>
              <a:rPr lang="ko-KR" altLang="en-US" sz="1400" dirty="0" smtClean="0"/>
              <a:t>선택 비율 </a:t>
            </a:r>
            <a:r>
              <a:rPr lang="en-US" altLang="ko-KR" sz="1400" dirty="0" smtClean="0"/>
              <a:t>: 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110614" y="4891020"/>
            <a:ext cx="4709615" cy="3375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3110" y="4291444"/>
            <a:ext cx="1266826" cy="438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전적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0615" y="4891020"/>
            <a:ext cx="4709614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                                                  </a:t>
            </a:r>
            <a:r>
              <a:rPr lang="ko-KR" altLang="en-US" dirty="0" smtClean="0"/>
              <a:t>탈락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10615" y="5388864"/>
            <a:ext cx="4709614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No 3Round Yes         </a:t>
            </a:r>
            <a:r>
              <a:rPr lang="ko-KR" altLang="en-US" dirty="0" smtClean="0"/>
              <a:t>우승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0615" y="5886708"/>
            <a:ext cx="4709614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Yes 3Round Yes     </a:t>
            </a:r>
            <a:r>
              <a:rPr lang="ko-KR" altLang="en-US" dirty="0" smtClean="0"/>
              <a:t>준우승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3456" y="7115770"/>
            <a:ext cx="358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더 이상 전적이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53071" y="4891020"/>
            <a:ext cx="4709615" cy="3375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91715" y="4071988"/>
            <a:ext cx="1266826" cy="438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전적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53072" y="5203956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                                                  </a:t>
            </a:r>
            <a:r>
              <a:rPr lang="ko-KR" altLang="en-US" dirty="0" smtClean="0"/>
              <a:t>탈락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453072" y="5701800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No 3Round Yes         </a:t>
            </a:r>
            <a:r>
              <a:rPr lang="ko-KR" altLang="en-US" dirty="0" smtClean="0"/>
              <a:t>우승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53072" y="6212114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Yes 3Round Yes     </a:t>
            </a:r>
            <a:r>
              <a:rPr lang="ko-KR" altLang="en-US" dirty="0" smtClean="0"/>
              <a:t>준우승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997184" y="4891020"/>
            <a:ext cx="165502" cy="3375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997184" y="5388864"/>
            <a:ext cx="165502" cy="597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53072" y="4700517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No   2Round No                              </a:t>
            </a:r>
            <a:r>
              <a:rPr lang="ko-KR" altLang="en-US" dirty="0" smtClean="0"/>
              <a:t>탈락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53070" y="4845301"/>
            <a:ext cx="4709616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53072" y="6692782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Yes 3Round Yes     </a:t>
            </a:r>
            <a:r>
              <a:rPr lang="ko-KR" altLang="en-US" dirty="0" smtClean="0"/>
              <a:t>준우승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53072" y="7190626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Yes 3Round Yes     </a:t>
            </a:r>
            <a:r>
              <a:rPr lang="ko-KR" altLang="en-US" dirty="0" smtClean="0"/>
              <a:t>준우승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453072" y="7688470"/>
            <a:ext cx="4544112" cy="497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1Round Yes  2Round Yes 3Round Yes     </a:t>
            </a:r>
            <a:r>
              <a:rPr lang="ko-KR" altLang="en-US" dirty="0" smtClean="0"/>
              <a:t>준우승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42048" y="8592592"/>
            <a:ext cx="3664606" cy="938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전적은 최근 전적 중심이다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전적이 적을 때와 전적이 많을 때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18" idx="1"/>
          </p:cNvCxnSpPr>
          <p:nvPr/>
        </p:nvCxnSpPr>
        <p:spPr>
          <a:xfrm flipH="1" flipV="1">
            <a:off x="5820229" y="6578974"/>
            <a:ext cx="1421819" cy="248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0"/>
          </p:cNvCxnSpPr>
          <p:nvPr/>
        </p:nvCxnSpPr>
        <p:spPr>
          <a:xfrm flipH="1" flipV="1">
            <a:off x="8961120" y="8227814"/>
            <a:ext cx="113231" cy="3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8678" y="141754"/>
            <a:ext cx="20617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2421" y="8859795"/>
            <a:ext cx="939114" cy="8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소리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638799" y="8859795"/>
            <a:ext cx="939114" cy="8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7838" y="2631984"/>
            <a:ext cx="5671752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5400000">
            <a:off x="2453712" y="3336318"/>
            <a:ext cx="1828800" cy="18164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5400000">
            <a:off x="2862380" y="3744093"/>
            <a:ext cx="1271852" cy="97618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0650" y="1363129"/>
            <a:ext cx="292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/>
              <a:t>튜</a:t>
            </a:r>
            <a:r>
              <a:rPr lang="ko-KR" altLang="en-US" sz="4800" dirty="0" err="1" smtClean="0"/>
              <a:t>토리얼</a:t>
            </a:r>
            <a:endParaRPr lang="ko-KR" altLang="en-US" sz="4800" dirty="0"/>
          </a:p>
        </p:txBody>
      </p:sp>
      <p:sp>
        <p:nvSpPr>
          <p:cNvPr id="7" name="직사각형 6"/>
          <p:cNvSpPr/>
          <p:nvPr/>
        </p:nvSpPr>
        <p:spPr>
          <a:xfrm>
            <a:off x="6264876" y="753762"/>
            <a:ext cx="2804983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색감 배치 중요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1"/>
            <a:endCxn id="4" idx="3"/>
          </p:cNvCxnSpPr>
          <p:nvPr/>
        </p:nvCxnSpPr>
        <p:spPr>
          <a:xfrm flipH="1" flipV="1">
            <a:off x="4410461" y="403364"/>
            <a:ext cx="1854415" cy="60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1"/>
            <a:endCxn id="6" idx="3"/>
          </p:cNvCxnSpPr>
          <p:nvPr/>
        </p:nvCxnSpPr>
        <p:spPr>
          <a:xfrm flipH="1">
            <a:off x="5028300" y="1013254"/>
            <a:ext cx="1236576" cy="76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254314" y="3262184"/>
            <a:ext cx="3150972" cy="1136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어플에</a:t>
            </a:r>
            <a:r>
              <a:rPr lang="ko-KR" altLang="en-US" dirty="0" smtClean="0"/>
              <a:t> 동영상 내장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err="1" smtClean="0"/>
              <a:t>유투브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?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논의 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" idx="3"/>
            <a:endCxn id="14" idx="1"/>
          </p:cNvCxnSpPr>
          <p:nvPr/>
        </p:nvCxnSpPr>
        <p:spPr>
          <a:xfrm flipV="1">
            <a:off x="6289590" y="3830595"/>
            <a:ext cx="1964724" cy="40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94915" y="9069860"/>
            <a:ext cx="1569307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넘어가기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9686" y="6512011"/>
            <a:ext cx="5103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블라브ㄹ블마ㅣ</a:t>
            </a:r>
            <a:endParaRPr lang="en-US" altLang="ko-KR" sz="2000" dirty="0" smtClean="0"/>
          </a:p>
          <a:p>
            <a:r>
              <a:rPr lang="en-US" altLang="ko-KR" sz="2000" dirty="0" err="1" smtClean="0"/>
              <a:t>asdasdasd</a:t>
            </a:r>
            <a:endParaRPr lang="en-US" altLang="ko-KR" sz="2000" dirty="0"/>
          </a:p>
          <a:p>
            <a:r>
              <a:rPr lang="en-US" altLang="ko-KR" sz="2000" dirty="0" err="1" smtClean="0"/>
              <a:t>asdad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럼ㄴ</a:t>
            </a:r>
            <a:r>
              <a:rPr lang="en-US" altLang="ko-KR" sz="2000" dirty="0" smtClean="0"/>
              <a:t>’</a:t>
            </a:r>
            <a:r>
              <a:rPr lang="en-US" altLang="ko-KR" sz="2000" dirty="0" err="1" smtClean="0"/>
              <a:t>ilgahs</a:t>
            </a:r>
            <a:endParaRPr lang="en-US" altLang="ko-KR" sz="2000" dirty="0" smtClean="0"/>
          </a:p>
          <a:p>
            <a:r>
              <a:rPr lang="en-US" altLang="ko-KR" sz="2000" dirty="0" smtClean="0"/>
              <a:t>Gas </a:t>
            </a:r>
            <a:r>
              <a:rPr lang="ko-KR" altLang="en-US" sz="2000" dirty="0" smtClean="0"/>
              <a:t>설명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7364627" y="7673546"/>
            <a:ext cx="2465173" cy="568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넘어가기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4" idx="0"/>
            <a:endCxn id="27" idx="1"/>
          </p:cNvCxnSpPr>
          <p:nvPr/>
        </p:nvCxnSpPr>
        <p:spPr>
          <a:xfrm flipV="1">
            <a:off x="3379569" y="7957752"/>
            <a:ext cx="3985058" cy="111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67367" y="1896531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1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3318476" y="1463260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기본화면에 </a:t>
            </a:r>
            <a:r>
              <a:rPr lang="ko-KR" altLang="en-US" dirty="0" err="1" smtClean="0"/>
              <a:t>알파값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50~70%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블러</a:t>
            </a:r>
            <a:r>
              <a:rPr lang="ko-KR" altLang="en-US" dirty="0" smtClean="0"/>
              <a:t> 처리해서 팝업형식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3507" y="3126001"/>
            <a:ext cx="5272218" cy="3286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50173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시작 후 로딩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66718" y="5546463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시작 되면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181087" y="4096512"/>
            <a:ext cx="2340283" cy="907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>
          <a:xfrm flipH="1">
            <a:off x="4003579" y="4550499"/>
            <a:ext cx="3177508" cy="82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27230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04287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86896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63953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41010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115436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589862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64288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38714" y="4052027"/>
            <a:ext cx="31460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8638" y="1889760"/>
            <a:ext cx="2027826" cy="700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각 유저의 프로필 사진을 띄움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15" idx="0"/>
          </p:cNvCxnSpPr>
          <p:nvPr/>
        </p:nvCxnSpPr>
        <p:spPr>
          <a:xfrm flipV="1">
            <a:off x="1407477" y="2365248"/>
            <a:ext cx="5611161" cy="168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1.bp.blogspot.com/-sXFZjjaKW9E/VQkUhIQeD_I/AAAAAAAATYM/uvq0M7rNZYw/s1600/AndroidProcessDialog_FigB_082713%2Bexandroidstudio.blogspot.com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80" y="4962678"/>
            <a:ext cx="1071106" cy="10733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7489" y="288454"/>
            <a:ext cx="14110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 *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22421" y="8859795"/>
            <a:ext cx="939114" cy="8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소리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638799" y="8859795"/>
            <a:ext cx="939114" cy="8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-3518996" y="2316627"/>
            <a:ext cx="3039762" cy="113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라이프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이것도 디자이너가 알아서 하겠지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5174" y="2121991"/>
            <a:ext cx="5233182" cy="1331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나는 사실 대통령이 보낸 첩자다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940" y="1544322"/>
            <a:ext cx="11113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5030" y="433596"/>
            <a:ext cx="768487" cy="48825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Life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75174" y="4212046"/>
            <a:ext cx="2316355" cy="3204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92001" y="4226562"/>
            <a:ext cx="2316355" cy="3204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30506" y="419082"/>
            <a:ext cx="1291780" cy="5232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040788" y="6068393"/>
            <a:ext cx="3657600" cy="1716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배경은 될 수  있으면 심플한 문양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복잡하지 않도록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시선강탈 </a:t>
            </a:r>
            <a:r>
              <a:rPr lang="en-US" altLang="ko-KR" dirty="0" smtClean="0"/>
              <a:t>NONO</a:t>
            </a:r>
          </a:p>
          <a:p>
            <a:pPr algn="ctr"/>
            <a:r>
              <a:rPr lang="ko-KR" altLang="en-US" dirty="0" smtClean="0"/>
              <a:t>최대한 명제와 버튼에 시선 쏠리게</a:t>
            </a:r>
            <a:endParaRPr lang="en-US" altLang="ko-KR" dirty="0" smtClean="0"/>
          </a:p>
        </p:txBody>
      </p:sp>
      <p:sp>
        <p:nvSpPr>
          <p:cNvPr id="6" name="하트 5"/>
          <p:cNvSpPr/>
          <p:nvPr/>
        </p:nvSpPr>
        <p:spPr>
          <a:xfrm>
            <a:off x="1178280" y="596429"/>
            <a:ext cx="287942" cy="211786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/>
          <p:cNvSpPr/>
          <p:nvPr/>
        </p:nvSpPr>
        <p:spPr>
          <a:xfrm>
            <a:off x="1564131" y="596429"/>
            <a:ext cx="287942" cy="211786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/>
          <p:cNvSpPr/>
          <p:nvPr/>
        </p:nvSpPr>
        <p:spPr>
          <a:xfrm>
            <a:off x="1957579" y="596429"/>
            <a:ext cx="287942" cy="211786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34057" y="258488"/>
            <a:ext cx="1830958" cy="62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시간  </a:t>
            </a:r>
            <a:r>
              <a:rPr lang="en-US" altLang="ko-KR" dirty="0" smtClean="0"/>
              <a:t>0 : 15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34057" y="907340"/>
            <a:ext cx="1830958" cy="625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인원 </a:t>
            </a:r>
            <a:r>
              <a:rPr lang="en-US" altLang="ko-KR" dirty="0" smtClean="0"/>
              <a:t>: #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16" idx="0"/>
            <a:endCxn id="39" idx="1"/>
          </p:cNvCxnSpPr>
          <p:nvPr/>
        </p:nvCxnSpPr>
        <p:spPr>
          <a:xfrm flipV="1">
            <a:off x="-1999115" y="677725"/>
            <a:ext cx="2454145" cy="163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진행 화면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366718" y="5546463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한라운드가</a:t>
            </a:r>
            <a:r>
              <a:rPr lang="ko-KR" altLang="en-US" dirty="0" smtClean="0"/>
              <a:t> 끝나면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3507" y="2423885"/>
            <a:ext cx="5272218" cy="46300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3678653" y="1999245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기본화면에 </a:t>
            </a:r>
            <a:r>
              <a:rPr lang="ko-KR" altLang="en-US" dirty="0" err="1" smtClean="0"/>
              <a:t>알파값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50~70%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블러</a:t>
            </a:r>
            <a:r>
              <a:rPr lang="ko-KR" altLang="en-US" dirty="0" smtClean="0"/>
              <a:t> 처리해서 팝업형식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 종료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대기화면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7366718" y="5546463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계속 진행될 경우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13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게임이 끝났을 경우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83657" y="277222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# </a:t>
            </a:r>
            <a:r>
              <a:rPr lang="ko-KR" altLang="en-US" sz="3200" dirty="0" smtClean="0"/>
              <a:t>라운드 진출 </a:t>
            </a:r>
            <a:r>
              <a:rPr lang="en-US" altLang="ko-KR" sz="3200" dirty="0" smtClean="0"/>
              <a:t>!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70630" y="3817257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생존자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437699" y="4711203"/>
            <a:ext cx="189469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84598" y="4711203"/>
            <a:ext cx="189469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06789" y="4711203"/>
            <a:ext cx="189469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66049" y="4711203"/>
            <a:ext cx="189469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63526" y="4711203"/>
            <a:ext cx="189469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48575" y="4725717"/>
            <a:ext cx="189469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95474" y="4725717"/>
            <a:ext cx="189469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17665" y="4725717"/>
            <a:ext cx="189469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76925" y="4725717"/>
            <a:ext cx="189469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74402" y="4725717"/>
            <a:ext cx="189469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7" idx="0"/>
            <a:endCxn id="40" idx="1"/>
          </p:cNvCxnSpPr>
          <p:nvPr/>
        </p:nvCxnSpPr>
        <p:spPr>
          <a:xfrm flipV="1">
            <a:off x="5469137" y="3064616"/>
            <a:ext cx="1897581" cy="166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66718" y="1776136"/>
            <a:ext cx="3720574" cy="25769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방안</a:t>
            </a:r>
            <a:r>
              <a:rPr lang="en-US" altLang="ko-KR" dirty="0" smtClean="0"/>
              <a:t>1.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명이 살았을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경우 탈락자 수만큼 다른 색으로 애니메이션을 통해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방안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그 전 라운드를 참가한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명을 보여주다가 라운드를 통과한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명만 표시하도록 하고 나머지는 사라지는 애니메이션을 넣는다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어떤 방식이 좋을지 말해줘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53777" y="6112521"/>
            <a:ext cx="354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5</a:t>
            </a:r>
            <a:r>
              <a:rPr lang="ko-KR" altLang="en-US" sz="2400" dirty="0" smtClean="0"/>
              <a:t>초 후 계속 진행됩니다</a:t>
            </a:r>
            <a:endParaRPr lang="ko-KR" altLang="en-US" sz="2800" dirty="0"/>
          </a:p>
        </p:txBody>
      </p:sp>
      <p:sp>
        <p:nvSpPr>
          <p:cNvPr id="43" name="직사각형 42"/>
          <p:cNvSpPr/>
          <p:nvPr/>
        </p:nvSpPr>
        <p:spPr>
          <a:xfrm>
            <a:off x="-3605428" y="4475352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배경을 흐리게 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중앙에 </a:t>
            </a:r>
            <a:r>
              <a:rPr lang="ko-KR" altLang="en-US" dirty="0" err="1" smtClean="0"/>
              <a:t>알파값을</a:t>
            </a:r>
            <a:r>
              <a:rPr lang="ko-KR" altLang="en-US" dirty="0" smtClean="0"/>
              <a:t> 낮추면서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표시되는 형식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85888" y="7053942"/>
            <a:ext cx="2255520" cy="19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부분은 초를 카운트 하면서 남은 시간을 변경해준다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(5.. 4.. 3.. 2.. 1.. Start)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4707134" y="6574186"/>
            <a:ext cx="2778754" cy="1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3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625602" y="2888343"/>
            <a:ext cx="1698171" cy="1291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다시 하기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35831" y="2888342"/>
            <a:ext cx="1698171" cy="1291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전적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25602" y="4406912"/>
            <a:ext cx="1698171" cy="1291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35831" y="4406911"/>
            <a:ext cx="1698171" cy="1291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3678653" y="1999245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끝났을떄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메뉴 박스는 밑에서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올라오는 애니메이션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끝났을 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366718" y="5546463"/>
            <a:ext cx="2977979" cy="2146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다시 하기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12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전적 </a:t>
            </a:r>
            <a:r>
              <a:rPr lang="en-US" altLang="ko-KR" dirty="0" smtClean="0"/>
              <a:t>: 9 or 10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홈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16</a:t>
            </a:r>
            <a:endParaRPr lang="en-US" altLang="ko-KR" dirty="0"/>
          </a:p>
        </p:txBody>
      </p:sp>
      <p:sp>
        <p:nvSpPr>
          <p:cNvPr id="2" name="오른쪽 화살표 1"/>
          <p:cNvSpPr/>
          <p:nvPr/>
        </p:nvSpPr>
        <p:spPr>
          <a:xfrm rot="16200000">
            <a:off x="2068290" y="7067782"/>
            <a:ext cx="3135082" cy="1219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9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78653" y="1999245"/>
            <a:ext cx="2977979" cy="1126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기존에 팝업은 </a:t>
            </a:r>
            <a:r>
              <a:rPr lang="ko-KR" altLang="en-US" dirty="0" smtClean="0"/>
              <a:t>없애고 </a:t>
            </a:r>
            <a:r>
              <a:rPr lang="ko-KR" altLang="en-US" dirty="0" smtClean="0"/>
              <a:t>배경을 어둡게 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선택 창 하나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 </a:t>
            </a:r>
            <a:r>
              <a:rPr lang="ko-KR" altLang="en-US" dirty="0" smtClean="0"/>
              <a:t>버튼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눌렸을 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66718" y="5546463"/>
            <a:ext cx="2977979" cy="1521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팝업을 내리면서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이전화면 복귀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종료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248229" y="3657600"/>
            <a:ext cx="4383314" cy="49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48229" y="4165600"/>
            <a:ext cx="4383314" cy="1161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54629" y="4557486"/>
            <a:ext cx="1625600" cy="493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3086" y="4557486"/>
            <a:ext cx="1625600" cy="493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</p:spTree>
    <p:extLst>
      <p:ext uri="{BB962C8B-B14F-4D97-AF65-F5344CB8AC3E}">
        <p14:creationId xmlns:p14="http://schemas.microsoft.com/office/powerpoint/2010/main" val="2223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74282" y="2338939"/>
            <a:ext cx="4822257" cy="5313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학교 로고 표시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99970" y="1291997"/>
            <a:ext cx="2465173" cy="568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계속 </a:t>
            </a:r>
            <a:r>
              <a:rPr lang="en-US" altLang="ko-KR" dirty="0" smtClean="0"/>
              <a:t>: 3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5929162" y="1860408"/>
            <a:ext cx="1503395" cy="198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405998" y="111680"/>
            <a:ext cx="1259145" cy="597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083552" y="3279648"/>
            <a:ext cx="2487168" cy="341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학교 로고 표시 여부는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회의 후 결정하도록 함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학교 로고가 게임에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악영향을 끼친다면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빼도록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0831" y="3537296"/>
            <a:ext cx="5338119" cy="18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30" y="6590271"/>
            <a:ext cx="5338119" cy="180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05633" y="2742179"/>
            <a:ext cx="1828800" cy="38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Clicked : Go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5" idx="0"/>
            <a:endCxn id="8" idx="1"/>
          </p:cNvCxnSpPr>
          <p:nvPr/>
        </p:nvCxnSpPr>
        <p:spPr>
          <a:xfrm rot="5400000" flipH="1" flipV="1">
            <a:off x="3881224" y="2512887"/>
            <a:ext cx="603076" cy="1445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75885" y="5794853"/>
            <a:ext cx="1828800" cy="38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Clicked : Go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3751476" y="5532137"/>
            <a:ext cx="603076" cy="1445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794171" y="544384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대기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31" y="3537295"/>
            <a:ext cx="5338119" cy="5680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2300" y="4905632"/>
            <a:ext cx="2743200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42304" y="6030097"/>
            <a:ext cx="2743200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823" y="5079312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1538" y="6203777"/>
            <a:ext cx="7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95819" y="8055911"/>
            <a:ext cx="2168605" cy="704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ID/PW </a:t>
            </a:r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15228" y="5096476"/>
            <a:ext cx="1066587" cy="1476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8864" y="6990660"/>
            <a:ext cx="321276" cy="32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71350" y="6990660"/>
            <a:ext cx="179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75837" y="8055910"/>
            <a:ext cx="2168605" cy="704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22173" y="8007178"/>
            <a:ext cx="4423719" cy="642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 </a:t>
            </a:r>
            <a:r>
              <a:rPr lang="ko-KR" altLang="en-US" dirty="0" err="1" smtClean="0"/>
              <a:t>폰에서만</a:t>
            </a:r>
            <a:r>
              <a:rPr lang="ko-KR" altLang="en-US" dirty="0" smtClean="0"/>
              <a:t> 체크하세요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5" idx="2"/>
            <a:endCxn id="19" idx="0"/>
          </p:cNvCxnSpPr>
          <p:nvPr/>
        </p:nvCxnSpPr>
        <p:spPr>
          <a:xfrm>
            <a:off x="2199502" y="7315200"/>
            <a:ext cx="1334531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-1707491" y="7836930"/>
            <a:ext cx="2191657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체크박스가 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눌렀을때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Toast </a:t>
            </a:r>
            <a:r>
              <a:rPr lang="ko-KR" altLang="en-US" dirty="0" smtClean="0"/>
              <a:t>띄움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-2115362" y="4536410"/>
            <a:ext cx="2525485" cy="1260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r>
              <a:rPr lang="en-US" altLang="ko-KR" dirty="0" smtClean="0"/>
              <a:t>: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7" idx="1"/>
            <a:endCxn id="21" idx="2"/>
          </p:cNvCxnSpPr>
          <p:nvPr/>
        </p:nvCxnSpPr>
        <p:spPr>
          <a:xfrm flipH="1" flipV="1">
            <a:off x="-852619" y="5796799"/>
            <a:ext cx="2128456" cy="261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0229" y="3164114"/>
            <a:ext cx="5388720" cy="612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0229" y="2612571"/>
            <a:ext cx="5388720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62743" y="5050967"/>
            <a:ext cx="1727200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62743" y="5679644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7446" y="6308321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 : PW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57446" y="6974110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E-mail(</a:t>
            </a:r>
            <a:r>
              <a:rPr lang="ko-KR" altLang="en-US" dirty="0" smtClean="0"/>
              <a:t>비밀번호 찾기에 이용됩니다 명시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57446" y="7602787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체크박스 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54513" y="3351038"/>
            <a:ext cx="1566657" cy="109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27800" y="3423608"/>
            <a:ext cx="1204686" cy="928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54513" y="4447804"/>
            <a:ext cx="1566657" cy="370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설정하기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329714" y="2657977"/>
            <a:ext cx="2583543" cy="1972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썸네일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없을땐</a:t>
            </a:r>
            <a:r>
              <a:rPr lang="ko-KR" altLang="en-US" dirty="0" smtClean="0"/>
              <a:t> 따로 기본이미지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(ex. </a:t>
            </a:r>
            <a:r>
              <a:rPr lang="ko-KR" altLang="en-US" dirty="0" err="1" smtClean="0"/>
              <a:t>카톡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8" idx="6"/>
            <a:endCxn id="21" idx="1"/>
          </p:cNvCxnSpPr>
          <p:nvPr/>
        </p:nvCxnSpPr>
        <p:spPr>
          <a:xfrm flipV="1">
            <a:off x="3932486" y="3644017"/>
            <a:ext cx="3397228" cy="24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99100" y="5050966"/>
            <a:ext cx="163316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81084" y="5065480"/>
            <a:ext cx="304800" cy="537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40683" y="5086426"/>
            <a:ext cx="304800" cy="537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2946400" y="3164114"/>
            <a:ext cx="2815771" cy="1465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중복체크</a:t>
            </a:r>
            <a:endParaRPr lang="ko-KR" altLang="en-US"/>
          </a:p>
        </p:txBody>
      </p:sp>
      <p:cxnSp>
        <p:nvCxnSpPr>
          <p:cNvPr id="30" name="직선 화살표 연결선 29"/>
          <p:cNvCxnSpPr>
            <a:stCxn id="28" idx="3"/>
            <a:endCxn id="26" idx="1"/>
          </p:cNvCxnSpPr>
          <p:nvPr/>
        </p:nvCxnSpPr>
        <p:spPr>
          <a:xfrm>
            <a:off x="-130629" y="3897085"/>
            <a:ext cx="3111713" cy="143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3"/>
            <a:endCxn id="27" idx="0"/>
          </p:cNvCxnSpPr>
          <p:nvPr/>
        </p:nvCxnSpPr>
        <p:spPr>
          <a:xfrm>
            <a:off x="-130629" y="3897085"/>
            <a:ext cx="5523712" cy="118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329714" y="5972624"/>
            <a:ext cx="2583543" cy="1630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중간에 </a:t>
            </a:r>
            <a:r>
              <a:rPr lang="en-US" altLang="ko-KR" dirty="0" smtClean="0"/>
              <a:t>@ </a:t>
            </a:r>
            <a:r>
              <a:rPr lang="ko-KR" altLang="en-US" dirty="0" smtClean="0"/>
              <a:t>있는지 여부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3" idx="1"/>
          </p:cNvCxnSpPr>
          <p:nvPr/>
        </p:nvCxnSpPr>
        <p:spPr>
          <a:xfrm flipH="1">
            <a:off x="5640760" y="6787706"/>
            <a:ext cx="1688954" cy="4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917972" y="8452813"/>
            <a:ext cx="1864815" cy="635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작성완료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110614" y="8453073"/>
            <a:ext cx="1864815" cy="635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가기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329713" y="7881799"/>
            <a:ext cx="2191657" cy="85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Slide 7 ]</a:t>
            </a:r>
            <a:r>
              <a:rPr lang="ko-KR" altLang="en-US" dirty="0" smtClean="0"/>
              <a:t>로 넘김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1"/>
            <a:endCxn id="36" idx="3"/>
          </p:cNvCxnSpPr>
          <p:nvPr/>
        </p:nvCxnSpPr>
        <p:spPr>
          <a:xfrm flipH="1">
            <a:off x="5782787" y="8306812"/>
            <a:ext cx="1546926" cy="46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29713" y="8731825"/>
            <a:ext cx="2191657" cy="85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Slide 4 ]</a:t>
            </a:r>
            <a:r>
              <a:rPr lang="ko-KR" altLang="en-US" dirty="0" smtClean="0"/>
              <a:t>로 넘김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1" idx="1"/>
            <a:endCxn id="37" idx="3"/>
          </p:cNvCxnSpPr>
          <p:nvPr/>
        </p:nvCxnSpPr>
        <p:spPr>
          <a:xfrm flipH="1" flipV="1">
            <a:off x="2975429" y="8770780"/>
            <a:ext cx="4354284" cy="38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0831" y="3537296"/>
            <a:ext cx="5338119" cy="180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0830" y="6590271"/>
            <a:ext cx="5338119" cy="18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22173" y="8007178"/>
            <a:ext cx="4423719" cy="642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GUEST123456 </a:t>
            </a:r>
            <a:r>
              <a:rPr lang="ko-KR" altLang="en-US" dirty="0" smtClean="0"/>
              <a:t>로 접속하셨습니다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04735" y="8995719"/>
            <a:ext cx="1890584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Toast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2" idx="2"/>
            <a:endCxn id="3" idx="1"/>
          </p:cNvCxnSpPr>
          <p:nvPr/>
        </p:nvCxnSpPr>
        <p:spPr>
          <a:xfrm rot="16200000" flipH="1">
            <a:off x="3435179" y="8748584"/>
            <a:ext cx="568411" cy="370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17664" y="5230368"/>
            <a:ext cx="2535936" cy="1170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Toast</a:t>
            </a:r>
            <a:r>
              <a:rPr lang="ko-KR" altLang="en-US" dirty="0" smtClean="0"/>
              <a:t>로 게스트로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접속함을 알려주고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 Slide 7 ]</a:t>
            </a:r>
            <a:r>
              <a:rPr lang="ko-KR" altLang="en-US" dirty="0" smtClean="0"/>
              <a:t>로 넘긴다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6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5739" y="6345194"/>
            <a:ext cx="4077730" cy="1507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28019" y="4617307"/>
            <a:ext cx="1933019" cy="1507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랭킹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45241" y="4604950"/>
            <a:ext cx="1878228" cy="1507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마켓 평가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22421" y="8859795"/>
            <a:ext cx="939114" cy="8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소리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638799" y="8859795"/>
            <a:ext cx="939114" cy="8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28019" y="2464316"/>
            <a:ext cx="4095450" cy="1848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</a:t>
            </a:r>
            <a:r>
              <a:rPr lang="ko-KR" altLang="en-US" dirty="0" smtClean="0"/>
              <a:t>         </a:t>
            </a:r>
            <a:r>
              <a:rPr lang="ko-KR" altLang="en-US" dirty="0" err="1" smtClean="0"/>
              <a:t>신디가뭐라신디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      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              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최근 전적       </a:t>
            </a:r>
            <a:r>
              <a:rPr lang="en-US" altLang="ko-KR" dirty="0" smtClean="0"/>
              <a:t>:     10</a:t>
            </a:r>
            <a:r>
              <a:rPr lang="ko-KR" altLang="en-US" dirty="0" smtClean="0"/>
              <a:t>전   </a:t>
            </a:r>
            <a:r>
              <a:rPr lang="en-US" altLang="ko-KR" dirty="0" smtClean="0"/>
              <a:t>*</a:t>
            </a:r>
            <a:r>
              <a:rPr lang="ko-KR" altLang="en-US" dirty="0" smtClean="0"/>
              <a:t>승    </a:t>
            </a:r>
            <a:r>
              <a:rPr lang="en-US" altLang="ko-KR" dirty="0" smtClean="0"/>
              <a:t>*</a:t>
            </a:r>
            <a:r>
              <a:rPr lang="ko-KR" altLang="en-US" dirty="0" smtClean="0"/>
              <a:t>패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236576" y="2570204"/>
            <a:ext cx="926753" cy="852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1" idx="3"/>
            <a:endCxn id="23" idx="1"/>
          </p:cNvCxnSpPr>
          <p:nvPr/>
        </p:nvCxnSpPr>
        <p:spPr>
          <a:xfrm flipV="1">
            <a:off x="5523469" y="5492579"/>
            <a:ext cx="2075936" cy="160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99405" y="5140411"/>
            <a:ext cx="2026509" cy="704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첫 게임이면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1" idx="3"/>
            <a:endCxn id="28" idx="1"/>
          </p:cNvCxnSpPr>
          <p:nvPr/>
        </p:nvCxnSpPr>
        <p:spPr>
          <a:xfrm>
            <a:off x="5523469" y="7098956"/>
            <a:ext cx="2113005" cy="9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636474" y="7098956"/>
            <a:ext cx="5585256" cy="194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</a:t>
            </a:r>
            <a:r>
              <a:rPr lang="ko-KR" altLang="en-US" dirty="0" smtClean="0"/>
              <a:t>유저면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12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랜덤으로 </a:t>
            </a:r>
            <a:r>
              <a:rPr lang="ko-KR" altLang="en-US" dirty="0" smtClean="0"/>
              <a:t>방 배치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방에 들어가있는 화면 출력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 메인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  <a:endCxn id="21" idx="1"/>
          </p:cNvCxnSpPr>
          <p:nvPr/>
        </p:nvCxnSpPr>
        <p:spPr>
          <a:xfrm flipV="1">
            <a:off x="5523469" y="3736951"/>
            <a:ext cx="2432711" cy="162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956180" y="3384783"/>
            <a:ext cx="2026509" cy="704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마켓 페이지링크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아이콘 사용</a:t>
            </a:r>
            <a:endParaRPr lang="en-US" altLang="ko-KR" dirty="0"/>
          </a:p>
        </p:txBody>
      </p:sp>
      <p:sp>
        <p:nvSpPr>
          <p:cNvPr id="3" name="포인트가 5개인 별 2"/>
          <p:cNvSpPr/>
          <p:nvPr/>
        </p:nvSpPr>
        <p:spPr>
          <a:xfrm>
            <a:off x="9602540" y="2883048"/>
            <a:ext cx="1045029" cy="94342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6" name="실행 단추: 소리 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-667266" y="7900282"/>
            <a:ext cx="1194944" cy="1098575"/>
          </a:xfrm>
          <a:prstGeom prst="actionButtonSou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돌아가기 6">
            <a:hlinkClick r:id="" action="ppaction://hlinkshowjump?jump=lastslideviewed" highlightClick="1"/>
          </p:cNvPr>
          <p:cNvSpPr/>
          <p:nvPr/>
        </p:nvSpPr>
        <p:spPr>
          <a:xfrm rot="16200000">
            <a:off x="6412356" y="8144295"/>
            <a:ext cx="891288" cy="1046206"/>
          </a:xfrm>
          <a:prstGeom prst="actionButtonRetur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9" idx="3"/>
            <a:endCxn id="26" idx="1"/>
          </p:cNvCxnSpPr>
          <p:nvPr/>
        </p:nvCxnSpPr>
        <p:spPr>
          <a:xfrm flipV="1">
            <a:off x="5523469" y="2091126"/>
            <a:ext cx="2331111" cy="12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54580" y="1738958"/>
            <a:ext cx="2026509" cy="704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7599405" y="4434617"/>
            <a:ext cx="3666860" cy="56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참고로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#</a:t>
            </a:r>
            <a:r>
              <a:rPr lang="ko-KR" altLang="en-US" dirty="0" smtClean="0"/>
              <a:t>으로 표시한 것은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숫자라는 의미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73696" y="6036471"/>
            <a:ext cx="2508993" cy="937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메인메뉴</a:t>
            </a:r>
            <a:r>
              <a:rPr lang="ko-KR" altLang="en-US" dirty="0" smtClean="0"/>
              <a:t> 배치를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디자이너가 선택 해줘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0229" y="3164114"/>
            <a:ext cx="5388720" cy="612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0229" y="2612571"/>
            <a:ext cx="5388720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110614" y="8453073"/>
            <a:ext cx="4709615" cy="635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138486" y="6284829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40926" y="5538121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전적 보기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140926" y="4767494"/>
            <a:ext cx="4383314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E-mail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428019" y="3423963"/>
            <a:ext cx="1566657" cy="109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01306" y="3496533"/>
            <a:ext cx="1204686" cy="928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0514" y="3496533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70513" y="3938112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3" name="포인트가 7개인 별 2"/>
          <p:cNvSpPr/>
          <p:nvPr/>
        </p:nvSpPr>
        <p:spPr>
          <a:xfrm>
            <a:off x="4949371" y="3865865"/>
            <a:ext cx="574869" cy="47565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29714" y="3516514"/>
            <a:ext cx="2191657" cy="1012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톱니바퀴 모양으로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정보변경 가능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1"/>
            <a:endCxn id="5" idx="1"/>
          </p:cNvCxnSpPr>
          <p:nvPr/>
        </p:nvCxnSpPr>
        <p:spPr>
          <a:xfrm flipV="1">
            <a:off x="5524241" y="4022808"/>
            <a:ext cx="1805473" cy="1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625702" y="8112607"/>
            <a:ext cx="2191657" cy="1012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홈화면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45" idx="1"/>
          </p:cNvCxnSpPr>
          <p:nvPr/>
        </p:nvCxnSpPr>
        <p:spPr>
          <a:xfrm flipV="1">
            <a:off x="5820229" y="8618901"/>
            <a:ext cx="1805473" cy="1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7329714" y="4913376"/>
            <a:ext cx="3777198" cy="17556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부분도 그렇고 대부분 부분의 배치가 깊은 고려 없이 배치하였음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디자이너가 재배치 및 추가배치 또는 배치 삭제를 하면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22464" y="6937248"/>
            <a:ext cx="2294895" cy="938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전적 </a:t>
            </a:r>
            <a:r>
              <a:rPr lang="en-US" altLang="ko-KR" dirty="0" smtClean="0"/>
              <a:t>: 9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8" idx="3"/>
            <a:endCxn id="12" idx="1"/>
          </p:cNvCxnSpPr>
          <p:nvPr/>
        </p:nvCxnSpPr>
        <p:spPr>
          <a:xfrm>
            <a:off x="5524240" y="5813893"/>
            <a:ext cx="1998224" cy="159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019" y="895519"/>
            <a:ext cx="3804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소수결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게임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2571" y="1634183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29714" y="493486"/>
            <a:ext cx="2191657" cy="81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전적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0229" y="3149600"/>
            <a:ext cx="5388720" cy="612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0229" y="2612571"/>
            <a:ext cx="5388720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전적 정보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110614" y="8453073"/>
            <a:ext cx="4709615" cy="635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6286" y="4238174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게임 당 평균 라운드 수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35314" y="7157649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진행한 게임 수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5314" y="771130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 or NO </a:t>
            </a:r>
            <a:r>
              <a:rPr lang="ko-KR" altLang="en-US" dirty="0" smtClean="0"/>
              <a:t>선택 비율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53865348"/>
              </p:ext>
            </p:extLst>
          </p:nvPr>
        </p:nvGraphicFramePr>
        <p:xfrm>
          <a:off x="1179421" y="4894968"/>
          <a:ext cx="4572000" cy="2066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05400" y="354628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게임의 라운드 수 </a:t>
            </a:r>
            <a:r>
              <a:rPr lang="en-US" altLang="ko-KR" dirty="0" smtClean="0"/>
              <a:t>:  $   %   ^   &amp;   *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132320" y="2279904"/>
            <a:ext cx="2950464" cy="2548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부분은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방안이 있음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[ Slide 9</a:t>
            </a:r>
            <a:r>
              <a:rPr lang="ko-KR" altLang="en-US" dirty="0" smtClean="0"/>
              <a:t>와 같은 방안</a:t>
            </a:r>
            <a:r>
              <a:rPr lang="en-US" altLang="ko-KR" dirty="0" smtClean="0"/>
              <a:t>]</a:t>
            </a:r>
          </a:p>
          <a:p>
            <a:pPr marL="342900" indent="-342900" algn="ctr">
              <a:buAutoNum type="arabicPeriod"/>
            </a:pPr>
            <a:r>
              <a:rPr lang="en-US" altLang="ko-KR" dirty="0" smtClean="0"/>
              <a:t>[ Slide 10</a:t>
            </a:r>
            <a:r>
              <a:rPr lang="ko-KR" altLang="en-US" dirty="0" smtClean="0"/>
              <a:t>과 같은 방안</a:t>
            </a:r>
            <a:r>
              <a:rPr lang="en-US" altLang="ko-KR" dirty="0" smtClean="0"/>
              <a:t>]</a:t>
            </a:r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디자이너의 선택은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722</Words>
  <Application>Microsoft Office PowerPoint</Application>
  <PresentationFormat>A4 용지(210x297mm)</PresentationFormat>
  <Paragraphs>227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이수현</dc:creator>
  <cp:lastModifiedBy>최재혁</cp:lastModifiedBy>
  <cp:revision>26</cp:revision>
  <dcterms:created xsi:type="dcterms:W3CDTF">2015-06-27T07:37:35Z</dcterms:created>
  <dcterms:modified xsi:type="dcterms:W3CDTF">2015-06-28T17:03:35Z</dcterms:modified>
</cp:coreProperties>
</file>