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E5B9-70B6-4E52-8DC2-8840D3E8113A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CFFB-E152-4C8B-956A-35E237C0B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685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E5B9-70B6-4E52-8DC2-8840D3E8113A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CFFB-E152-4C8B-956A-35E237C0B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031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E5B9-70B6-4E52-8DC2-8840D3E8113A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CFFB-E152-4C8B-956A-35E237C0B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135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E5B9-70B6-4E52-8DC2-8840D3E8113A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CFFB-E152-4C8B-956A-35E237C0B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331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E5B9-70B6-4E52-8DC2-8840D3E8113A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CFFB-E152-4C8B-956A-35E237C0B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65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E5B9-70B6-4E52-8DC2-8840D3E8113A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CFFB-E152-4C8B-956A-35E237C0B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256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E5B9-70B6-4E52-8DC2-8840D3E8113A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CFFB-E152-4C8B-956A-35E237C0B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107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E5B9-70B6-4E52-8DC2-8840D3E8113A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CFFB-E152-4C8B-956A-35E237C0B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610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E5B9-70B6-4E52-8DC2-8840D3E8113A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CFFB-E152-4C8B-956A-35E237C0B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156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E5B9-70B6-4E52-8DC2-8840D3E8113A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CFFB-E152-4C8B-956A-35E237C0B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8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2E5B9-70B6-4E52-8DC2-8840D3E8113A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CFFB-E152-4C8B-956A-35E237C0B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689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2E5B9-70B6-4E52-8DC2-8840D3E8113A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FCFFB-E152-4C8B-956A-35E237C0B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35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585"/>
            <a:ext cx="12192000" cy="57941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2031" y="6049108"/>
            <a:ext cx="834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THIS IS THE VERSION  YOU ALL ARE HAVING , IN WHICH NEITHER RIGHT CLICK IS WORKING NEITHRT THERE ARE RIBBONS FOR VISUAL.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4737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585"/>
            <a:ext cx="12192000" cy="5794131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 rot="13725084">
            <a:off x="174514" y="652115"/>
            <a:ext cx="1061222" cy="280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465992" y="6005146"/>
            <a:ext cx="910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CLICK ON FILE MENU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4114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089422" cy="53457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89422" cy="5345723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 rot="11205823">
            <a:off x="1159252" y="4617445"/>
            <a:ext cx="1061222" cy="280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527538" y="5635869"/>
            <a:ext cx="817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GO TO OPTIONS AND SETTNGS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5150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587492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 rot="11205823">
            <a:off x="2970468" y="1038976"/>
            <a:ext cx="1061222" cy="280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1019906" y="5767754"/>
            <a:ext cx="817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GO TO OPTIONS.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6731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5267" y="6064068"/>
            <a:ext cx="817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GO TO PREVIEW FEATURES.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5969977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1205823">
            <a:off x="3276120" y="2836403"/>
            <a:ext cx="1061222" cy="166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906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6621" y="5789010"/>
            <a:ext cx="817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CHECK THE OPTION  ON-OBJECT INTERACTION AND CLICK ON OK BUTTON.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78901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17991572">
            <a:off x="3401465" y="3321084"/>
            <a:ext cx="1061222" cy="1338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454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431" y="211015"/>
            <a:ext cx="11790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AFTER DOING ALL THE ABOVE TASKS RE-START YOUR SYSTEM.</a:t>
            </a:r>
            <a:endParaRPr lang="en-IN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35" y="987552"/>
            <a:ext cx="6810873" cy="38221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855" y="3011638"/>
            <a:ext cx="6801145" cy="35962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79208" y="2322576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THINGS WILL WORK OUT TO YOU.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5202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69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3</cp:revision>
  <dcterms:created xsi:type="dcterms:W3CDTF">2024-07-15T10:14:17Z</dcterms:created>
  <dcterms:modified xsi:type="dcterms:W3CDTF">2024-07-15T10:24:14Z</dcterms:modified>
</cp:coreProperties>
</file>