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180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5A23-5751-4823-9431-EDECB865B2A2}" type="datetimeFigureOut">
              <a:rPr lang="es-ES" smtClean="0"/>
              <a:t>22/06/2011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27489-CCA2-4DDD-BECC-5AED6AC3C9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63783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5A23-5751-4823-9431-EDECB865B2A2}" type="datetimeFigureOut">
              <a:rPr lang="es-ES" smtClean="0"/>
              <a:t>22/06/2011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27489-CCA2-4DDD-BECC-5AED6AC3C9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7841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5A23-5751-4823-9431-EDECB865B2A2}" type="datetimeFigureOut">
              <a:rPr lang="es-ES" smtClean="0"/>
              <a:t>22/06/2011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27489-CCA2-4DDD-BECC-5AED6AC3C9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127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5A23-5751-4823-9431-EDECB865B2A2}" type="datetimeFigureOut">
              <a:rPr lang="es-ES" smtClean="0"/>
              <a:t>22/06/2011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27489-CCA2-4DDD-BECC-5AED6AC3C9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6858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5A23-5751-4823-9431-EDECB865B2A2}" type="datetimeFigureOut">
              <a:rPr lang="es-ES" smtClean="0"/>
              <a:t>22/06/2011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27489-CCA2-4DDD-BECC-5AED6AC3C9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243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5A23-5751-4823-9431-EDECB865B2A2}" type="datetimeFigureOut">
              <a:rPr lang="es-ES" smtClean="0"/>
              <a:t>22/06/2011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27489-CCA2-4DDD-BECC-5AED6AC3C9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5035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5A23-5751-4823-9431-EDECB865B2A2}" type="datetimeFigureOut">
              <a:rPr lang="es-ES" smtClean="0"/>
              <a:t>22/06/2011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27489-CCA2-4DDD-BECC-5AED6AC3C9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205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5A23-5751-4823-9431-EDECB865B2A2}" type="datetimeFigureOut">
              <a:rPr lang="es-ES" smtClean="0"/>
              <a:t>22/06/2011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27489-CCA2-4DDD-BECC-5AED6AC3C9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1048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5A23-5751-4823-9431-EDECB865B2A2}" type="datetimeFigureOut">
              <a:rPr lang="es-ES" smtClean="0"/>
              <a:t>22/06/2011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27489-CCA2-4DDD-BECC-5AED6AC3C9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5500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5A23-5751-4823-9431-EDECB865B2A2}" type="datetimeFigureOut">
              <a:rPr lang="es-ES" smtClean="0"/>
              <a:t>22/06/2011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27489-CCA2-4DDD-BECC-5AED6AC3C9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0470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5A23-5751-4823-9431-EDECB865B2A2}" type="datetimeFigureOut">
              <a:rPr lang="es-ES" smtClean="0"/>
              <a:t>22/06/2011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27489-CCA2-4DDD-BECC-5AED6AC3C9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6005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B5A23-5751-4823-9431-EDECB865B2A2}" type="datetimeFigureOut">
              <a:rPr lang="es-ES" smtClean="0"/>
              <a:t>22/06/2011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27489-CCA2-4DDD-BECC-5AED6AC3C9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3852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7733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Capas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Obtención de Muestra</a:t>
            </a:r>
          </a:p>
          <a:p>
            <a:r>
              <a:rPr lang="es-AR" dirty="0" smtClean="0"/>
              <a:t>Cálculos de Entropía y Ganancia de Información</a:t>
            </a:r>
          </a:p>
          <a:p>
            <a:r>
              <a:rPr lang="es-AR" dirty="0" smtClean="0"/>
              <a:t>Creación del Árbol</a:t>
            </a:r>
          </a:p>
          <a:p>
            <a:r>
              <a:rPr lang="es-AR" dirty="0" smtClean="0"/>
              <a:t>Obtención de la Categoría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6935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Capas: Obtención de Muestra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7686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Capas: Cálculos Entropía/IG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220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Capas: Creación del Árbol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9213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Capas: Obtención de </a:t>
            </a:r>
            <a:r>
              <a:rPr lang="es-AR" smtClean="0"/>
              <a:t>la Categoría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14507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38</Words>
  <Application>Microsoft Office PowerPoint</Application>
  <PresentationFormat>Presentación en pantalla (4:3)</PresentationFormat>
  <Paragraphs>9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Presentación de PowerPoint</vt:lpstr>
      <vt:lpstr>Capas</vt:lpstr>
      <vt:lpstr>Capas: Obtención de Muestra</vt:lpstr>
      <vt:lpstr>Capas: Cálculos Entropía/IG</vt:lpstr>
      <vt:lpstr>Capas: Creación del Árbol</vt:lpstr>
      <vt:lpstr>Capas: Obtención de la Categoría</vt:lpstr>
    </vt:vector>
  </TitlesOfParts>
  <Company>smoral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smoral</dc:creator>
  <cp:lastModifiedBy>smoral</cp:lastModifiedBy>
  <cp:revision>3</cp:revision>
  <dcterms:created xsi:type="dcterms:W3CDTF">2011-06-23T01:52:03Z</dcterms:created>
  <dcterms:modified xsi:type="dcterms:W3CDTF">2011-06-23T02:09:15Z</dcterms:modified>
</cp:coreProperties>
</file>