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99AD8E-FBA1-E504-E8C0-89927B44E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0FF134-A076-F91E-D993-FB23742F0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13B4A4-886F-60D8-5A40-A6BD755B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55A5-4F81-47F0-82D9-596E992C02C9}" type="datetimeFigureOut">
              <a:rPr kumimoji="1" lang="ja-JP" altLang="en-US" smtClean="0"/>
              <a:t>2024/7/28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302251-F228-D1E4-5C3E-1E8C2490C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7F8B45-3A7A-664D-7E85-EF68B2B9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00FA-3D65-4A66-842D-254E28D9A9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95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9C66CD-F6BB-B255-A298-25A419CB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54CFDB-BC5D-0839-730A-867D87F70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4FFCF9-F40E-03BE-4EE6-8762FD59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55A5-4F81-47F0-82D9-596E992C02C9}" type="datetimeFigureOut">
              <a:rPr kumimoji="1" lang="ja-JP" altLang="en-US" smtClean="0"/>
              <a:t>2024/7/28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F77B5D-D530-8C16-BE2E-9DF4EC5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AB24CF-9F0A-804F-13EA-3F063853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00FA-3D65-4A66-842D-254E28D9A9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67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8D30C8C-82A0-6821-8FB5-49C920476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7731F0-86E6-0E8B-5518-4BF396B26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837954-090D-1BA8-7449-36B814CA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55A5-4F81-47F0-82D9-596E992C02C9}" type="datetimeFigureOut">
              <a:rPr kumimoji="1" lang="ja-JP" altLang="en-US" smtClean="0"/>
              <a:t>2024/7/28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32F85E-72DF-3F3A-C1E0-36D5CAF3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035D48-9B72-F9CB-2D06-F3A632E4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00FA-3D65-4A66-842D-254E28D9A9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84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58BD1-173F-6CD6-F722-355472D3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20151D-312A-77F9-D1FE-2E3863AC3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FCEEED-89C6-A854-F511-1B887CB05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55A5-4F81-47F0-82D9-596E992C02C9}" type="datetimeFigureOut">
              <a:rPr kumimoji="1" lang="ja-JP" altLang="en-US" smtClean="0"/>
              <a:t>2024/7/28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294DA4-6446-4A49-598A-71BCFF56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AE7D1D-CC04-B9BC-E7E7-BE486453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00FA-3D65-4A66-842D-254E28D9A9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80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194EEE-B91E-4D86-E6FE-52ED5185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C56DF0-F5BD-622C-7401-EB83B0AC4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697888-8C66-B1A1-BA24-C56369478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55A5-4F81-47F0-82D9-596E992C02C9}" type="datetimeFigureOut">
              <a:rPr kumimoji="1" lang="ja-JP" altLang="en-US" smtClean="0"/>
              <a:t>2024/7/28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B28BDE-1EB9-4411-A9EE-F0B4B199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90330E-2834-1ABA-C870-E0F53B34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00FA-3D65-4A66-842D-254E28D9A9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054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AC263-B502-59A8-12B8-11C83F669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CA2060-3B01-95F4-D6D4-97670646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AA796E-777F-C4EC-11CE-ABBC84FF6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45AC44-539E-FCF0-EF2C-A7B30F80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55A5-4F81-47F0-82D9-596E992C02C9}" type="datetimeFigureOut">
              <a:rPr kumimoji="1" lang="ja-JP" altLang="en-US" smtClean="0"/>
              <a:t>2024/7/28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FB0B00-91D3-2871-01CD-2CAFB903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135D7E-FAEB-156A-59ED-45049952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00FA-3D65-4A66-842D-254E28D9A9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63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AC1328-0816-0200-F0E5-D1408771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C86332-D164-2FEF-E820-D5946B6CC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2C11E2-D0F9-D3EE-6B0D-3E0C94DAA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6308E1-A6E1-B92F-5AEF-C1AE09129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02DF9B7-4F08-4041-04A8-87676F5ED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197D35-E4D1-A009-9350-30A47522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55A5-4F81-47F0-82D9-596E992C02C9}" type="datetimeFigureOut">
              <a:rPr kumimoji="1" lang="ja-JP" altLang="en-US" smtClean="0"/>
              <a:t>2024/7/28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00B4C03-AA0D-C253-5235-6B29F5C3B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9802E0A-70AF-1CDB-E5A2-AF0F94EB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00FA-3D65-4A66-842D-254E28D9A9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86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B675B1-6F8D-5371-040D-F293B523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B2F60A-2677-ABA5-A7D0-B913C578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55A5-4F81-47F0-82D9-596E992C02C9}" type="datetimeFigureOut">
              <a:rPr kumimoji="1" lang="ja-JP" altLang="en-US" smtClean="0"/>
              <a:t>2024/7/28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467B08C-3D01-044E-9684-98F40F78E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A4B14C5-1872-A1E3-FD2F-9D8635C2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00FA-3D65-4A66-842D-254E28D9A9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71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77BC056-60CB-938B-FB93-E29BE6DF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55A5-4F81-47F0-82D9-596E992C02C9}" type="datetimeFigureOut">
              <a:rPr kumimoji="1" lang="ja-JP" altLang="en-US" smtClean="0"/>
              <a:t>2024/7/28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50F04E3-0166-E0ED-3130-FE7A9F49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78E439-6B81-1A4B-A0C9-A0F2F831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00FA-3D65-4A66-842D-254E28D9A9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85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A1B8B1-FC6B-FB87-6EC5-A939AA37F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EF1FDF-256F-5043-5A4E-BB9D11DBA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0FA41F-319F-93F9-5C92-B55CABDC2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BAFA08-8186-59D2-15BC-967519DF1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55A5-4F81-47F0-82D9-596E992C02C9}" type="datetimeFigureOut">
              <a:rPr kumimoji="1" lang="ja-JP" altLang="en-US" smtClean="0"/>
              <a:t>2024/7/28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09AA4F-EDAD-6B1C-F697-1333CABD8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F869A8-9A15-5FC2-54FF-94083181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00FA-3D65-4A66-842D-254E28D9A9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98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47C397-3D99-6698-D0C0-A1891F39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A829960-AEED-3E2E-6CC9-C35525CAD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BA9D1B-3FE2-A623-C118-08E7FAA31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833317-6E5C-688F-67BC-DDCE9E2E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55A5-4F81-47F0-82D9-596E992C02C9}" type="datetimeFigureOut">
              <a:rPr kumimoji="1" lang="ja-JP" altLang="en-US" smtClean="0"/>
              <a:t>2024/7/28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541431-8B31-5EB9-B7E0-6295B592B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686380-45DB-9C04-CA4C-F2B63D85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00FA-3D65-4A66-842D-254E28D9A9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57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251A33A-7F95-1B08-965F-97461685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814404-1939-C063-89BF-1D5A5CB80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AE8AF3-212A-A7AC-707D-AB194ADFA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0555A5-4F81-47F0-82D9-596E992C02C9}" type="datetimeFigureOut">
              <a:rPr kumimoji="1" lang="ja-JP" altLang="en-US" smtClean="0"/>
              <a:t>2024/7/28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F44E31-E39E-B293-E281-62B08F04F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BE212B-4F5D-65D7-DED9-3E9D24B29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B900FA-3D65-4A66-842D-254E28D9A9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88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携帯電話の画面を見ている人たち&#10;&#10;低い精度で自動的に生成された説明">
            <a:extLst>
              <a:ext uri="{FF2B5EF4-FFF2-40B4-BE49-F238E27FC236}">
                <a16:creationId xmlns:a16="http://schemas.microsoft.com/office/drawing/2014/main" id="{44FD29B9-C3DA-4CEC-C37E-4CC0D4DB6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2" name="フローチャート: データ 11">
            <a:extLst>
              <a:ext uri="{FF2B5EF4-FFF2-40B4-BE49-F238E27FC236}">
                <a16:creationId xmlns:a16="http://schemas.microsoft.com/office/drawing/2014/main" id="{0DCD1B35-4D83-0AC8-BC74-18C1252CD394}"/>
              </a:ext>
            </a:extLst>
          </p:cNvPr>
          <p:cNvSpPr/>
          <p:nvPr/>
        </p:nvSpPr>
        <p:spPr>
          <a:xfrm>
            <a:off x="956603" y="4536996"/>
            <a:ext cx="10325686" cy="1083213"/>
          </a:xfrm>
          <a:prstGeom prst="flowChartInputOutpu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0343B5E-783D-C9AB-16B0-E3341A8B780A}"/>
              </a:ext>
            </a:extLst>
          </p:cNvPr>
          <p:cNvSpPr/>
          <p:nvPr/>
        </p:nvSpPr>
        <p:spPr>
          <a:xfrm>
            <a:off x="3407602" y="3429000"/>
            <a:ext cx="5376793" cy="221599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3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165100" dist="38100" dir="5400000" sx="107000" sy="107000" algn="t" rotWithShape="0">
                    <a:schemeClr val="tx1">
                      <a:lumMod val="85000"/>
                      <a:lumOff val="15000"/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J.U.I.C.E.</a:t>
            </a:r>
            <a:endParaRPr lang="ja-JP" altLang="en-US" sz="13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  <a:outerShdw blurRad="165100" dist="38100" dir="5400000" sx="107000" sy="107000" algn="t" rotWithShape="0">
                  <a:schemeClr val="tx1">
                    <a:lumMod val="85000"/>
                    <a:lumOff val="15000"/>
                    <a:alpha val="40000"/>
                  </a:schemeClr>
                </a:outerShdw>
              </a:effectLst>
              <a:latin typeface="Agency FB" panose="020B0503020202020204" pitchFamily="34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136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Agency FB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 tamura</dc:creator>
  <cp:lastModifiedBy>sho tamura</cp:lastModifiedBy>
  <cp:revision>1</cp:revision>
  <dcterms:created xsi:type="dcterms:W3CDTF">2024-07-28T03:58:03Z</dcterms:created>
  <dcterms:modified xsi:type="dcterms:W3CDTF">2024-07-28T04:08:06Z</dcterms:modified>
</cp:coreProperties>
</file>