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4" r:id="rId5"/>
    <p:sldId id="261" r:id="rId6"/>
    <p:sldId id="265" r:id="rId7"/>
    <p:sldId id="263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217" autoAdjust="0"/>
  </p:normalViewPr>
  <p:slideViewPr>
    <p:cSldViewPr snapToGrid="0">
      <p:cViewPr varScale="1"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5EA7A9-C768-4E0E-8CE8-E1328CAEE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FBE8AD-3F3D-4705-8169-4DF044494C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A643-3419-45F4-B553-75BCCA386E45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224DB-2A9D-40BA-9996-717755ADA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FE481-78C4-44D2-9254-18B579795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85-0008-4797-BD37-7A1BC00D6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3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C562-E98B-4629-A585-2BFC8D8FC9FA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E43F-4142-4D4B-A0AD-9D5D00DD710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9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2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2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79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15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BC34-FAE1-4B74-A869-63E1C91B7FA3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1FFD9-C657-4FF3-B2E0-E8D0B3687E72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2F805-28F1-44E6-A52A-18D45DADA502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2D5E5-D2F4-478F-BA70-17A7C3E79E1E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F4D31C-9366-46BD-8469-9DC1CD8DE170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98C5E-E4C9-4990-9DEE-C2FCAB07CC56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D48-C590-4FC7-AF46-3A34805DB4A9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60B4A-FFB5-4BB1-8DB6-554048969AB4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4FAA9-E4C7-44EB-BEC7-6C36C851AC0A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0FD0C-76BF-4D79-8B03-20A9409B192A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C90AB-CD15-42C7-97DB-DB983848D012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6FADD-D8DC-4325-83CE-E689BEB1B172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946" y="852435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s-E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BLOCKNOU</a:t>
            </a:r>
            <a:endParaRPr lang="es-E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Sara Moreno</a:t>
            </a:r>
          </a:p>
          <a:p>
            <a:pPr rtl="0"/>
            <a:r>
              <a:rPr lang="es-E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UAN-2023</a:t>
            </a:r>
            <a:endParaRPr lang="es-E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642784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IDEA INICIAL 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07909"/>
            <a:ext cx="8378529" cy="4169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Una aplicación para tomar notas es una herramienta valiosa para la productividad, la colaboración y la precisión en el uso comercial o personal</a:t>
            </a:r>
            <a:r>
              <a:rPr lang="es-MX" sz="36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algn="just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El diseño de la aplicación es creativo, intuitivo y fácil de usar.</a:t>
            </a:r>
            <a:endParaRPr lang="es-ES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99813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Tecnologías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Android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estudio</a:t>
            </a:r>
          </a:p>
          <a:p>
            <a:pPr marL="0" indent="0" algn="just">
              <a:buNone/>
            </a:pP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entorno de desarrollo integrado oficial para la plataforma Android</a:t>
            </a:r>
          </a:p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Kotlin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Kotlin es un lenguaje de programación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de tipado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estático que corre sobre la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máquina virtual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 Java y que también puede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ser compilado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a código fuente de JavaScript.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algn="ctr" rtl="0"/>
            <a:r>
              <a:rPr lang="es-ES" sz="4000" spc="-3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MAS ESPECIFICACIONES </a:t>
            </a:r>
            <a:endParaRPr lang="es-ES" sz="4000" spc="-3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rtl="0"/>
            <a:endParaRPr lang="es-E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094" y="1310432"/>
            <a:ext cx="6643412" cy="45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ES" sz="4000" spc="-3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MOCK UP´S</a:t>
            </a:r>
            <a:endParaRPr lang="es-ES" sz="4000" spc="-3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rtl="0"/>
            <a:endParaRPr lang="es-E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549" y="1584349"/>
            <a:ext cx="2295973" cy="4159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200" y="1555037"/>
            <a:ext cx="2346120" cy="4188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642784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IDEA INICIAL 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07909"/>
            <a:ext cx="8378529" cy="4169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s-ES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99813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6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Autofit/>
          </a:bodyPr>
          <a:lstStyle/>
          <a:p>
            <a:pPr rtl="0"/>
            <a:r>
              <a:rPr lang="es-ES" sz="5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GRACIAS</a:t>
            </a:r>
            <a:endParaRPr lang="es-ES" sz="5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(Escriba encima su propio lema)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5_TF33787325" id="{DECB53D5-F404-42F3-A793-5F9B1417E849}" vid="{8667C871-1B2F-4EC3-B15D-C4890392D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Seguridad de laboratorio</Template>
  <TotalTime>0</TotalTime>
  <Words>108</Words>
  <Application>Microsoft Office PowerPoint</Application>
  <PresentationFormat>Panorámica</PresentationFormat>
  <Paragraphs>23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Tahoma</vt:lpstr>
      <vt:lpstr>Tema de Office</vt:lpstr>
      <vt:lpstr>BLOCKNOU</vt:lpstr>
      <vt:lpstr>IDEA INICIAL </vt:lpstr>
      <vt:lpstr>Tecnologías</vt:lpstr>
      <vt:lpstr>MAS ESPECIFICACIONES </vt:lpstr>
      <vt:lpstr>MOCK UP´S</vt:lpstr>
      <vt:lpstr>IDEA INICIAL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2023-05-17T01:17:14Z</dcterms:created>
  <dcterms:modified xsi:type="dcterms:W3CDTF">2023-05-17T02:02:29Z</dcterms:modified>
</cp:coreProperties>
</file>