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UAN GUEST HOME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Sara Moreno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45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¿QUE ES </a:t>
            </a:r>
            <a:r>
              <a:rPr lang="es-ES" dirty="0"/>
              <a:t>UAN GUEST HOME </a:t>
            </a:r>
            <a:r>
              <a:rPr lang="es-CO" dirty="0" smtClean="0"/>
              <a:t>?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7349" y="1428750"/>
            <a:ext cx="2939143" cy="47210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15737" y="1428750"/>
            <a:ext cx="52120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sz="2800" dirty="0"/>
              <a:t>UAN GUEST HOME es una aplicación que permite consultar y gestionar salidas, entradas y datos de huéspedes de distintas fechas, nombre, lugar de donde viene, entre otras consultas. a través de una interfaz de usuario sencilla para el usuario. La aplicación traerá la información de Listen Notes.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0025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PROBLEMATICA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933303"/>
            <a:ext cx="4820194" cy="3934097"/>
          </a:xfrm>
        </p:spPr>
        <p:txBody>
          <a:bodyPr/>
          <a:lstStyle/>
          <a:p>
            <a:pPr algn="just"/>
            <a:r>
              <a:rPr lang="es-ES" dirty="0"/>
              <a:t>CASA DEL CAFÉ es una empresa familiar fundada en el año 2009  siendo   creada a partir de  una idea de innovación, dando a conocer el café colombiano especialmente el del departamento del Huila. Como complemento, en el año 2017 se  habilitaron habitaciones para hospedaje para poder brindar a los huéspedes la mejor estadía en su visita a la ciudad. </a:t>
            </a:r>
            <a:endParaRPr lang="es-ES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97" y="1802673"/>
            <a:ext cx="3657600" cy="46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2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SOLUCION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4794069" cy="3581400"/>
          </a:xfrm>
        </p:spPr>
        <p:txBody>
          <a:bodyPr/>
          <a:lstStyle/>
          <a:p>
            <a:pPr algn="just"/>
            <a:r>
              <a:rPr lang="es-ES" dirty="0"/>
              <a:t>UAN-GUEST HOME le permitirá al usuario consultar automatizan el proceso de reserva, de manera que te ahorres tareas administrativas y puedan concentrarse más en interactuar con tus huéspedes. Te ayudan a reducir de forma significativa el riesgo de sobre reservas en tus habitaciones, lo que mejora directamente la experiencia de los huéspedes en tu </a:t>
            </a:r>
            <a:r>
              <a:rPr lang="es-ES" dirty="0" err="1"/>
              <a:t>propieda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31" y="1698724"/>
            <a:ext cx="2836273" cy="537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3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</TotalTime>
  <Words>84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UAN GUEST HOME</vt:lpstr>
      <vt:lpstr>¿QUE ES UAN GUEST HOME ?</vt:lpstr>
      <vt:lpstr>PROBLEMATICA</vt:lpstr>
      <vt:lpstr>SOLUCION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del café</dc:title>
  <dc:creator>ESTUDIANTES</dc:creator>
  <cp:lastModifiedBy>ESTUDIANTES</cp:lastModifiedBy>
  <cp:revision>2</cp:revision>
  <dcterms:created xsi:type="dcterms:W3CDTF">2022-11-16T01:21:55Z</dcterms:created>
  <dcterms:modified xsi:type="dcterms:W3CDTF">2022-11-16T01:38:13Z</dcterms:modified>
</cp:coreProperties>
</file>