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72" y="13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8F6E-2013-4E14-91ED-CD303F4225F9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DE097-3250-4BF5-B00B-42E505071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97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8F6E-2013-4E14-91ED-CD303F4225F9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DE097-3250-4BF5-B00B-42E505071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3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8F6E-2013-4E14-91ED-CD303F4225F9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DE097-3250-4BF5-B00B-42E505071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8F6E-2013-4E14-91ED-CD303F4225F9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DE097-3250-4BF5-B00B-42E505071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8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8F6E-2013-4E14-91ED-CD303F4225F9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DE097-3250-4BF5-B00B-42E505071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3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8F6E-2013-4E14-91ED-CD303F4225F9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DE097-3250-4BF5-B00B-42E505071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24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8F6E-2013-4E14-91ED-CD303F4225F9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DE097-3250-4BF5-B00B-42E505071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9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8F6E-2013-4E14-91ED-CD303F4225F9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DE097-3250-4BF5-B00B-42E505071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7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8F6E-2013-4E14-91ED-CD303F4225F9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DE097-3250-4BF5-B00B-42E505071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0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8F6E-2013-4E14-91ED-CD303F4225F9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DE097-3250-4BF5-B00B-42E505071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4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8F6E-2013-4E14-91ED-CD303F4225F9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DE097-3250-4BF5-B00B-42E505071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6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98F6E-2013-4E14-91ED-CD303F4225F9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DE097-3250-4BF5-B00B-42E505071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4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2503805" y="1828800"/>
            <a:ext cx="0" cy="274320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500000">
            <a:off x="3276600" y="1085850"/>
            <a:ext cx="0" cy="36576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-1500000">
            <a:off x="1731010" y="1085850"/>
            <a:ext cx="0" cy="36576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-1500000">
            <a:off x="3305810" y="1085851"/>
            <a:ext cx="0" cy="365760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380525" y="4572000"/>
            <a:ext cx="304800" cy="457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926295" y="4571999"/>
            <a:ext cx="304800" cy="4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/>
          <p:cNvSpPr/>
          <p:nvPr/>
        </p:nvSpPr>
        <p:spPr>
          <a:xfrm rot="16200000">
            <a:off x="3007315" y="4171904"/>
            <a:ext cx="596990" cy="1727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279616" y="2895600"/>
            <a:ext cx="0" cy="1722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76600" y="4038600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d_min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2808515" y="5333998"/>
            <a:ext cx="10014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Cam2laser dis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86143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Chaitanya Bhargava</dc:creator>
  <cp:lastModifiedBy>Chaitanya Bhargava</cp:lastModifiedBy>
  <cp:revision>2</cp:revision>
  <dcterms:created xsi:type="dcterms:W3CDTF">2014-10-22T17:09:45Z</dcterms:created>
  <dcterms:modified xsi:type="dcterms:W3CDTF">2014-10-22T18:52:40Z</dcterms:modified>
</cp:coreProperties>
</file>