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8" r:id="rId3"/>
    <p:sldId id="260" r:id="rId4"/>
    <p:sldId id="263" r:id="rId5"/>
    <p:sldId id="276" r:id="rId6"/>
    <p:sldId id="278" r:id="rId7"/>
    <p:sldId id="279" r:id="rId8"/>
    <p:sldId id="280" r:id="rId9"/>
    <p:sldId id="281" r:id="rId10"/>
    <p:sldId id="267" r:id="rId11"/>
    <p:sldId id="275" r:id="rId12"/>
    <p:sldId id="282" r:id="rId13"/>
  </p:sldIdLst>
  <p:sldSz cx="9144000" cy="5143500" type="screen16x9"/>
  <p:notesSz cx="6858000" cy="9144000"/>
  <p:embeddedFontLst>
    <p:embeddedFont>
      <p:font typeface="Comfortaa" pitchFamily="2" charset="0"/>
      <p:regular r:id="rId15"/>
      <p:bold r:id="rId16"/>
    </p:embeddedFont>
    <p:embeddedFont>
      <p:font typeface="Comfortaa Medium" pitchFamily="2" charset="0"/>
      <p:regular r:id="rId17"/>
      <p:bold r:id="rId18"/>
    </p:embeddedFont>
    <p:embeddedFont>
      <p:font typeface="Comfortaa SemiBold" pitchFamily="2" charset="0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edium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28"/>
    <p:restoredTop sz="94648"/>
  </p:normalViewPr>
  <p:slideViewPr>
    <p:cSldViewPr snapToGrid="0" snapToObjects="1">
      <p:cViewPr>
        <p:scale>
          <a:sx n="114" d="100"/>
          <a:sy n="114" d="100"/>
        </p:scale>
        <p:origin x="116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bead97c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bead97c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8c6ed473ac_0_1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8c6ed473ac_0_1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9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8edb5f863c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8edb5f863c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1b493eecb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1b493eecb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25b92704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25b92704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25b92704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25b92704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301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25b92704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25b92704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32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25b92704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25b92704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44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25b92704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25b92704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859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25b92704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25b92704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38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150433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3076955"/>
            <a:ext cx="852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2775475" y="2409411"/>
            <a:ext cx="3725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Comfortaa"/>
              <a:buNone/>
              <a:defRPr sz="3500" b="1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86137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11700" y="2898837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30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/>
          <p:nvPr/>
        </p:nvSpPr>
        <p:spPr>
          <a:xfrm rot="-4694369">
            <a:off x="7611270" y="-713164"/>
            <a:ext cx="1722360" cy="180951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7267788" y="897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-806163">
            <a:off x="-245166" y="-33909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866998" y="-15870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1"/>
          <p:cNvGrpSpPr/>
          <p:nvPr/>
        </p:nvGrpSpPr>
        <p:grpSpPr>
          <a:xfrm rot="-2948231">
            <a:off x="8580907" y="3896295"/>
            <a:ext cx="422613" cy="425643"/>
            <a:chOff x="1605325" y="645950"/>
            <a:chExt cx="1279475" cy="1288650"/>
          </a:xfrm>
        </p:grpSpPr>
        <p:sp>
          <p:nvSpPr>
            <p:cNvPr id="120" name="Google Shape;120;p11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1"/>
          <p:cNvGrpSpPr/>
          <p:nvPr/>
        </p:nvGrpSpPr>
        <p:grpSpPr>
          <a:xfrm rot="-2676030">
            <a:off x="7933293" y="4027219"/>
            <a:ext cx="1611298" cy="1621154"/>
            <a:chOff x="4690275" y="605625"/>
            <a:chExt cx="1281300" cy="1290475"/>
          </a:xfrm>
        </p:grpSpPr>
        <p:sp>
          <p:nvSpPr>
            <p:cNvPr id="123" name="Google Shape;123;p11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/>
          <p:nvPr/>
        </p:nvSpPr>
        <p:spPr>
          <a:xfrm>
            <a:off x="78213" y="39384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1"/>
          <p:cNvGrpSpPr/>
          <p:nvPr/>
        </p:nvGrpSpPr>
        <p:grpSpPr>
          <a:xfrm>
            <a:off x="-82770" y="4095728"/>
            <a:ext cx="1284081" cy="1293289"/>
            <a:chOff x="1605325" y="645950"/>
            <a:chExt cx="1279475" cy="1288650"/>
          </a:xfrm>
        </p:grpSpPr>
        <p:sp>
          <p:nvSpPr>
            <p:cNvPr id="127" name="Google Shape;127;p11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ly Title 1 ">
  <p:cSld name="CUSTOM_23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720000" y="37936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63" name="Google Shape;163;p14"/>
          <p:cNvSpPr/>
          <p:nvPr/>
        </p:nvSpPr>
        <p:spPr>
          <a:xfrm rot="-2569300">
            <a:off x="7915580" y="4173028"/>
            <a:ext cx="2059381" cy="181313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-272366" y="-402077"/>
            <a:ext cx="1050321" cy="1057853"/>
            <a:chOff x="1605325" y="645950"/>
            <a:chExt cx="1279475" cy="1288650"/>
          </a:xfrm>
        </p:grpSpPr>
        <p:sp>
          <p:nvSpPr>
            <p:cNvPr id="165" name="Google Shape;165;p14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14"/>
          <p:cNvSpPr/>
          <p:nvPr/>
        </p:nvSpPr>
        <p:spPr>
          <a:xfrm>
            <a:off x="464238" y="-983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Four Columns">
  <p:cSld name="CUSTOM_7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640884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1"/>
          </p:nvPr>
        </p:nvSpPr>
        <p:spPr>
          <a:xfrm>
            <a:off x="1584675" y="1471850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2"/>
          </p:nvPr>
        </p:nvSpPr>
        <p:spPr>
          <a:xfrm>
            <a:off x="1584675" y="2343369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3"/>
          </p:nvPr>
        </p:nvSpPr>
        <p:spPr>
          <a:xfrm>
            <a:off x="1572573" y="3227282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4"/>
          </p:nvPr>
        </p:nvSpPr>
        <p:spPr>
          <a:xfrm>
            <a:off x="1573131" y="4092806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5"/>
          </p:nvPr>
        </p:nvSpPr>
        <p:spPr>
          <a:xfrm>
            <a:off x="1576681" y="1176325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1589075" y="2052650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1564287" y="2924957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1564287" y="3813330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05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CUSTOM_12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975450" y="1001925"/>
            <a:ext cx="7193100" cy="3139800"/>
          </a:xfrm>
          <a:prstGeom prst="roundRect">
            <a:avLst>
              <a:gd name="adj" fmla="val 3539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16"/>
          <p:cNvGrpSpPr/>
          <p:nvPr/>
        </p:nvGrpSpPr>
        <p:grpSpPr>
          <a:xfrm rot="-1415102">
            <a:off x="7728480" y="4357031"/>
            <a:ext cx="615259" cy="618090"/>
            <a:chOff x="1604400" y="3746500"/>
            <a:chExt cx="1279475" cy="1289550"/>
          </a:xfrm>
        </p:grpSpPr>
        <p:sp>
          <p:nvSpPr>
            <p:cNvPr id="181" name="Google Shape;181;p16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6"/>
          <p:cNvSpPr/>
          <p:nvPr/>
        </p:nvSpPr>
        <p:spPr>
          <a:xfrm rot="-806163">
            <a:off x="619809" y="-47089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-545548" y="-63890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/>
          <p:nvPr/>
        </p:nvSpPr>
        <p:spPr>
          <a:xfrm rot="-3230221">
            <a:off x="8087876" y="3911259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title"/>
          </p:nvPr>
        </p:nvSpPr>
        <p:spPr>
          <a:xfrm>
            <a:off x="1367850" y="1910706"/>
            <a:ext cx="64083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title" idx="2"/>
          </p:nvPr>
        </p:nvSpPr>
        <p:spPr>
          <a:xfrm>
            <a:off x="1367850" y="3333875"/>
            <a:ext cx="64083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ly Title 2 ">
  <p:cSld name="CUSTOM_24_2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/>
          <p:nvPr/>
        </p:nvSpPr>
        <p:spPr>
          <a:xfrm rot="-3230305">
            <a:off x="8135406" y="4558528"/>
            <a:ext cx="1412388" cy="106952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grpSp>
        <p:nvGrpSpPr>
          <p:cNvPr id="191" name="Google Shape;191;p17"/>
          <p:cNvGrpSpPr/>
          <p:nvPr/>
        </p:nvGrpSpPr>
        <p:grpSpPr>
          <a:xfrm rot="1349752">
            <a:off x="8443666" y="-323579"/>
            <a:ext cx="795875" cy="794144"/>
            <a:chOff x="1604400" y="3746500"/>
            <a:chExt cx="1279475" cy="1289550"/>
          </a:xfrm>
        </p:grpSpPr>
        <p:sp>
          <p:nvSpPr>
            <p:cNvPr id="192" name="Google Shape;192;p1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7"/>
          <p:cNvGrpSpPr/>
          <p:nvPr/>
        </p:nvGrpSpPr>
        <p:grpSpPr>
          <a:xfrm rot="-1415102">
            <a:off x="8533967" y="4557881"/>
            <a:ext cx="615259" cy="618090"/>
            <a:chOff x="1604400" y="3746500"/>
            <a:chExt cx="1279475" cy="1289550"/>
          </a:xfrm>
        </p:grpSpPr>
        <p:sp>
          <p:nvSpPr>
            <p:cNvPr id="195" name="Google Shape;195;p1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7"/>
          <p:cNvSpPr/>
          <p:nvPr/>
        </p:nvSpPr>
        <p:spPr>
          <a:xfrm rot="-4694369">
            <a:off x="-680555" y="-716114"/>
            <a:ext cx="1722360" cy="180951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 rot="1586594">
            <a:off x="-163928" y="4525844"/>
            <a:ext cx="1135836" cy="100006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566638" y="-172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8161463" y="-172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ercentages">
  <p:cSld name="CUSTOM_14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1"/>
          </p:nvPr>
        </p:nvSpPr>
        <p:spPr>
          <a:xfrm>
            <a:off x="855688" y="1689687"/>
            <a:ext cx="22647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Black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2"/>
          </p:nvPr>
        </p:nvSpPr>
        <p:spPr>
          <a:xfrm>
            <a:off x="3455100" y="1692788"/>
            <a:ext cx="20595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Black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3"/>
          </p:nvPr>
        </p:nvSpPr>
        <p:spPr>
          <a:xfrm>
            <a:off x="6150038" y="1674118"/>
            <a:ext cx="20595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Black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 idx="4" hasCustomPrompt="1"/>
          </p:nvPr>
        </p:nvSpPr>
        <p:spPr>
          <a:xfrm>
            <a:off x="1430788" y="1061412"/>
            <a:ext cx="11145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oboto Medium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18"/>
          <p:cNvSpPr txBox="1">
            <a:spLocks noGrp="1"/>
          </p:cNvSpPr>
          <p:nvPr>
            <p:ph type="title" idx="5" hasCustomPrompt="1"/>
          </p:nvPr>
        </p:nvSpPr>
        <p:spPr>
          <a:xfrm>
            <a:off x="3927600" y="1038903"/>
            <a:ext cx="11145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oboto Medium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8"/>
          <p:cNvSpPr txBox="1">
            <a:spLocks noGrp="1"/>
          </p:cNvSpPr>
          <p:nvPr>
            <p:ph type="title" idx="6" hasCustomPrompt="1"/>
          </p:nvPr>
        </p:nvSpPr>
        <p:spPr>
          <a:xfrm>
            <a:off x="6622538" y="1046069"/>
            <a:ext cx="11145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oboto Medium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8"/>
          <p:cNvSpPr/>
          <p:nvPr/>
        </p:nvSpPr>
        <p:spPr>
          <a:xfrm rot="-5274059">
            <a:off x="-724070" y="-511490"/>
            <a:ext cx="1556244" cy="1178292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8"/>
          <p:cNvGrpSpPr/>
          <p:nvPr/>
        </p:nvGrpSpPr>
        <p:grpSpPr>
          <a:xfrm rot="-1415102">
            <a:off x="-149208" y="3984431"/>
            <a:ext cx="615259" cy="618090"/>
            <a:chOff x="1604400" y="3746500"/>
            <a:chExt cx="1279475" cy="1289550"/>
          </a:xfrm>
        </p:grpSpPr>
        <p:sp>
          <p:nvSpPr>
            <p:cNvPr id="211" name="Google Shape;211;p1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8"/>
          <p:cNvGrpSpPr/>
          <p:nvPr/>
        </p:nvGrpSpPr>
        <p:grpSpPr>
          <a:xfrm>
            <a:off x="76838" y="540007"/>
            <a:ext cx="422611" cy="425641"/>
            <a:chOff x="1605325" y="645950"/>
            <a:chExt cx="1279475" cy="1288650"/>
          </a:xfrm>
        </p:grpSpPr>
        <p:sp>
          <p:nvSpPr>
            <p:cNvPr id="214" name="Google Shape;214;p18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/>
          <p:nvPr/>
        </p:nvSpPr>
        <p:spPr>
          <a:xfrm rot="4119839">
            <a:off x="8199075" y="-626115"/>
            <a:ext cx="1339474" cy="1407523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"/>
          <p:cNvSpPr/>
          <p:nvPr/>
        </p:nvSpPr>
        <p:spPr>
          <a:xfrm rot="-3230221">
            <a:off x="8190676" y="4437484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18"/>
          <p:cNvGrpSpPr/>
          <p:nvPr/>
        </p:nvGrpSpPr>
        <p:grpSpPr>
          <a:xfrm rot="-1415102">
            <a:off x="8031692" y="4679131"/>
            <a:ext cx="615259" cy="618090"/>
            <a:chOff x="1604400" y="3746500"/>
            <a:chExt cx="1279475" cy="1289550"/>
          </a:xfrm>
        </p:grpSpPr>
        <p:sp>
          <p:nvSpPr>
            <p:cNvPr id="219" name="Google Shape;219;p1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8"/>
          <p:cNvSpPr/>
          <p:nvPr/>
        </p:nvSpPr>
        <p:spPr>
          <a:xfrm>
            <a:off x="-711200" y="4022636"/>
            <a:ext cx="2059500" cy="1813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ly Title 3 ">
  <p:cSld name="CUSTOM_15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>
            <a:endParaRPr/>
          </a:p>
        </p:txBody>
      </p:sp>
      <p:grpSp>
        <p:nvGrpSpPr>
          <p:cNvPr id="224" name="Google Shape;224;p19"/>
          <p:cNvGrpSpPr/>
          <p:nvPr/>
        </p:nvGrpSpPr>
        <p:grpSpPr>
          <a:xfrm>
            <a:off x="8340600" y="-49143"/>
            <a:ext cx="422611" cy="425641"/>
            <a:chOff x="1605325" y="645950"/>
            <a:chExt cx="1279475" cy="1288650"/>
          </a:xfrm>
        </p:grpSpPr>
        <p:sp>
          <p:nvSpPr>
            <p:cNvPr id="225" name="Google Shape;225;p19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9"/>
          <p:cNvSpPr/>
          <p:nvPr/>
        </p:nvSpPr>
        <p:spPr>
          <a:xfrm>
            <a:off x="8529004" y="91000"/>
            <a:ext cx="679500" cy="598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 rot="-2948231">
            <a:off x="8428507" y="3743895"/>
            <a:ext cx="422613" cy="425643"/>
            <a:chOff x="1605325" y="645950"/>
            <a:chExt cx="1279475" cy="1288650"/>
          </a:xfrm>
        </p:grpSpPr>
        <p:sp>
          <p:nvSpPr>
            <p:cNvPr id="229" name="Google Shape;229;p19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9"/>
          <p:cNvGrpSpPr/>
          <p:nvPr/>
        </p:nvGrpSpPr>
        <p:grpSpPr>
          <a:xfrm rot="-2676030">
            <a:off x="7746268" y="3918932"/>
            <a:ext cx="1611298" cy="1621154"/>
            <a:chOff x="4690275" y="605625"/>
            <a:chExt cx="1281300" cy="1290475"/>
          </a:xfrm>
        </p:grpSpPr>
        <p:sp>
          <p:nvSpPr>
            <p:cNvPr id="232" name="Google Shape;232;p19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19"/>
          <p:cNvSpPr/>
          <p:nvPr/>
        </p:nvSpPr>
        <p:spPr>
          <a:xfrm>
            <a:off x="-566073" y="-589776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Three Columns 1 ">
  <p:cSld name="CUSTOM_9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720000" y="377609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1"/>
          </p:nvPr>
        </p:nvSpPr>
        <p:spPr>
          <a:xfrm>
            <a:off x="1396275" y="3474775"/>
            <a:ext cx="18822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2"/>
          </p:nvPr>
        </p:nvSpPr>
        <p:spPr>
          <a:xfrm>
            <a:off x="3626100" y="3463345"/>
            <a:ext cx="1882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3"/>
          </p:nvPr>
        </p:nvSpPr>
        <p:spPr>
          <a:xfrm>
            <a:off x="5855925" y="3474775"/>
            <a:ext cx="18822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4"/>
          </p:nvPr>
        </p:nvSpPr>
        <p:spPr>
          <a:xfrm>
            <a:off x="1393150" y="3804675"/>
            <a:ext cx="18822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5"/>
          </p:nvPr>
        </p:nvSpPr>
        <p:spPr>
          <a:xfrm>
            <a:off x="3633225" y="3805375"/>
            <a:ext cx="18822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6"/>
          </p:nvPr>
        </p:nvSpPr>
        <p:spPr>
          <a:xfrm>
            <a:off x="5855925" y="3804675"/>
            <a:ext cx="18822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0"/>
          <p:cNvSpPr/>
          <p:nvPr/>
        </p:nvSpPr>
        <p:spPr>
          <a:xfrm rot="-2569300">
            <a:off x="7686980" y="4020628"/>
            <a:ext cx="2059381" cy="181313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/>
          <p:nvPr/>
        </p:nvSpPr>
        <p:spPr>
          <a:xfrm rot="-7294234">
            <a:off x="-614165" y="4084631"/>
            <a:ext cx="1196245" cy="12570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"/>
          <p:cNvSpPr/>
          <p:nvPr/>
        </p:nvSpPr>
        <p:spPr>
          <a:xfrm rot="1586446">
            <a:off x="-401145" y="4546204"/>
            <a:ext cx="1917478" cy="168819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20"/>
          <p:cNvGrpSpPr/>
          <p:nvPr/>
        </p:nvGrpSpPr>
        <p:grpSpPr>
          <a:xfrm>
            <a:off x="-196166" y="-173477"/>
            <a:ext cx="1050321" cy="1057853"/>
            <a:chOff x="1605325" y="645950"/>
            <a:chExt cx="1279475" cy="1288650"/>
          </a:xfrm>
        </p:grpSpPr>
        <p:sp>
          <p:nvSpPr>
            <p:cNvPr id="247" name="Google Shape;247;p20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0"/>
          <p:cNvSpPr/>
          <p:nvPr/>
        </p:nvSpPr>
        <p:spPr>
          <a:xfrm>
            <a:off x="338038" y="-2485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8325450" y="-493400"/>
            <a:ext cx="1577100" cy="13641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8369276" y="0"/>
            <a:ext cx="694800" cy="5727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0"/>
          <p:cNvGrpSpPr/>
          <p:nvPr/>
        </p:nvGrpSpPr>
        <p:grpSpPr>
          <a:xfrm rot="-3984243">
            <a:off x="8240558" y="4108187"/>
            <a:ext cx="615310" cy="618078"/>
            <a:chOff x="1604400" y="3746500"/>
            <a:chExt cx="1279475" cy="1289550"/>
          </a:xfrm>
        </p:grpSpPr>
        <p:sp>
          <p:nvSpPr>
            <p:cNvPr id="253" name="Google Shape;253;p2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ly Title 4 ">
  <p:cSld name="CUSTOM_17_1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>
            <a:spLocks noGrp="1"/>
          </p:cNvSpPr>
          <p:nvPr>
            <p:ph type="title"/>
          </p:nvPr>
        </p:nvSpPr>
        <p:spPr>
          <a:xfrm>
            <a:off x="720000" y="369977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57" name="Google Shape;257;p21"/>
          <p:cNvSpPr/>
          <p:nvPr/>
        </p:nvSpPr>
        <p:spPr>
          <a:xfrm rot="-806163">
            <a:off x="619809" y="-47089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-545551" y="-638900"/>
            <a:ext cx="1923900" cy="16941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 rot="-129731">
            <a:off x="7501124" y="-774761"/>
            <a:ext cx="2059466" cy="181299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 rot="-3360583">
            <a:off x="8207555" y="-377157"/>
            <a:ext cx="1556205" cy="1178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36700" y="1499672"/>
            <a:ext cx="36384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17" name="Google Shape;17;p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40000" y="2326875"/>
            <a:ext cx="34794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604781" y="745800"/>
            <a:ext cx="9588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ly Title 5 ">
  <p:cSld name="CUSTOM_26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720000" y="377468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63" name="Google Shape;263;p22"/>
          <p:cNvSpPr/>
          <p:nvPr/>
        </p:nvSpPr>
        <p:spPr>
          <a:xfrm rot="-3230455">
            <a:off x="8532308" y="398748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142852" y="4212949"/>
            <a:ext cx="366900" cy="3231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22"/>
          <p:cNvGrpSpPr/>
          <p:nvPr/>
        </p:nvGrpSpPr>
        <p:grpSpPr>
          <a:xfrm>
            <a:off x="-130089" y="4343784"/>
            <a:ext cx="921350" cy="927957"/>
            <a:chOff x="1605325" y="645950"/>
            <a:chExt cx="1279475" cy="1288650"/>
          </a:xfrm>
        </p:grpSpPr>
        <p:sp>
          <p:nvSpPr>
            <p:cNvPr id="266" name="Google Shape;266;p22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2"/>
          <p:cNvSpPr/>
          <p:nvPr/>
        </p:nvSpPr>
        <p:spPr>
          <a:xfrm rot="-4694369">
            <a:off x="-680555" y="-716114"/>
            <a:ext cx="1722360" cy="180951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566638" y="-172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8325450" y="-798200"/>
            <a:ext cx="1577100" cy="13641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8698192" y="328875"/>
            <a:ext cx="445800" cy="392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2"/>
          <p:cNvGrpSpPr/>
          <p:nvPr/>
        </p:nvGrpSpPr>
        <p:grpSpPr>
          <a:xfrm rot="-1421151">
            <a:off x="8067938" y="4307525"/>
            <a:ext cx="1345335" cy="1355929"/>
            <a:chOff x="1604400" y="3746500"/>
            <a:chExt cx="1279475" cy="1289550"/>
          </a:xfrm>
        </p:grpSpPr>
        <p:sp>
          <p:nvSpPr>
            <p:cNvPr id="273" name="Google Shape;273;p22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2 ">
  <p:cSld name="CUSTOM_8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>
            <a:spLocks noGrp="1"/>
          </p:cNvSpPr>
          <p:nvPr>
            <p:ph type="title"/>
          </p:nvPr>
        </p:nvSpPr>
        <p:spPr>
          <a:xfrm>
            <a:off x="5326582" y="615348"/>
            <a:ext cx="9669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77" name="Google Shape;277;p23"/>
          <p:cNvSpPr txBox="1">
            <a:spLocks noGrp="1"/>
          </p:cNvSpPr>
          <p:nvPr>
            <p:ph type="title" idx="2"/>
          </p:nvPr>
        </p:nvSpPr>
        <p:spPr>
          <a:xfrm>
            <a:off x="5326575" y="1473957"/>
            <a:ext cx="35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78" name="Google Shape;278;p23"/>
          <p:cNvSpPr txBox="1">
            <a:spLocks noGrp="1"/>
          </p:cNvSpPr>
          <p:nvPr>
            <p:ph type="subTitle" idx="1"/>
          </p:nvPr>
        </p:nvSpPr>
        <p:spPr>
          <a:xfrm>
            <a:off x="5372093" y="3030708"/>
            <a:ext cx="31341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3"/>
          <p:cNvSpPr/>
          <p:nvPr/>
        </p:nvSpPr>
        <p:spPr>
          <a:xfrm rot="-5975364">
            <a:off x="8583780" y="3858287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3"/>
          <p:cNvSpPr/>
          <p:nvPr/>
        </p:nvSpPr>
        <p:spPr>
          <a:xfrm rot="3594885">
            <a:off x="8214018" y="-370646"/>
            <a:ext cx="507373" cy="533113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"/>
          <p:cNvSpPr/>
          <p:nvPr/>
        </p:nvSpPr>
        <p:spPr>
          <a:xfrm rot="-5975065">
            <a:off x="8077279" y="-885099"/>
            <a:ext cx="1944138" cy="17117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23"/>
          <p:cNvGrpSpPr/>
          <p:nvPr/>
        </p:nvGrpSpPr>
        <p:grpSpPr>
          <a:xfrm rot="-808327">
            <a:off x="7793922" y="4034052"/>
            <a:ext cx="1717037" cy="1716824"/>
            <a:chOff x="4690275" y="605625"/>
            <a:chExt cx="1281300" cy="1290475"/>
          </a:xfrm>
        </p:grpSpPr>
        <p:sp>
          <p:nvSpPr>
            <p:cNvPr id="283" name="Google Shape;283;p23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3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Three Columns 2 ">
  <p:cSld name="CUSTOM_16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subTitle" idx="1"/>
          </p:nvPr>
        </p:nvSpPr>
        <p:spPr>
          <a:xfrm>
            <a:off x="897450" y="3247561"/>
            <a:ext cx="196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2"/>
          </p:nvPr>
        </p:nvSpPr>
        <p:spPr>
          <a:xfrm>
            <a:off x="3508425" y="2788714"/>
            <a:ext cx="2126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3"/>
          </p:nvPr>
        </p:nvSpPr>
        <p:spPr>
          <a:xfrm>
            <a:off x="6187500" y="3233136"/>
            <a:ext cx="2154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4"/>
          </p:nvPr>
        </p:nvSpPr>
        <p:spPr>
          <a:xfrm>
            <a:off x="808025" y="3628300"/>
            <a:ext cx="21264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5"/>
          </p:nvPr>
        </p:nvSpPr>
        <p:spPr>
          <a:xfrm>
            <a:off x="3508425" y="3184370"/>
            <a:ext cx="21264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6"/>
          </p:nvPr>
        </p:nvSpPr>
        <p:spPr>
          <a:xfrm>
            <a:off x="6187500" y="3627941"/>
            <a:ext cx="21546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4"/>
          <p:cNvSpPr/>
          <p:nvPr/>
        </p:nvSpPr>
        <p:spPr>
          <a:xfrm rot="-129687">
            <a:off x="8089433" y="-256893"/>
            <a:ext cx="882928" cy="777256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/>
          <p:nvPr/>
        </p:nvSpPr>
        <p:spPr>
          <a:xfrm rot="-2879697">
            <a:off x="607310" y="-212272"/>
            <a:ext cx="464070" cy="487695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24"/>
          <p:cNvGrpSpPr/>
          <p:nvPr/>
        </p:nvGrpSpPr>
        <p:grpSpPr>
          <a:xfrm rot="2601159">
            <a:off x="-144458" y="-154357"/>
            <a:ext cx="1046337" cy="1052782"/>
            <a:chOff x="4690275" y="605625"/>
            <a:chExt cx="1281300" cy="1290475"/>
          </a:xfrm>
        </p:grpSpPr>
        <p:sp>
          <p:nvSpPr>
            <p:cNvPr id="296" name="Google Shape;296;p24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4"/>
          <p:cNvSpPr/>
          <p:nvPr/>
        </p:nvSpPr>
        <p:spPr>
          <a:xfrm rot="-3360583">
            <a:off x="8207555" y="-377157"/>
            <a:ext cx="1556205" cy="1178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 + Title ">
  <p:cSld name="CUSTOM_32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>
            <a:spLocks noGrp="1"/>
          </p:cNvSpPr>
          <p:nvPr>
            <p:ph type="title"/>
          </p:nvPr>
        </p:nvSpPr>
        <p:spPr>
          <a:xfrm>
            <a:off x="891600" y="1416575"/>
            <a:ext cx="31365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subTitle" idx="1"/>
          </p:nvPr>
        </p:nvSpPr>
        <p:spPr>
          <a:xfrm>
            <a:off x="4838700" y="1883337"/>
            <a:ext cx="32196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8175009" y="-1513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 rot="-259">
            <a:off x="-173670" y="-646714"/>
            <a:ext cx="1434942" cy="150773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8769900" y="3148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058301" y="-900324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-37" y="1841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 rot="-9850751">
            <a:off x="227870" y="4122373"/>
            <a:ext cx="511683" cy="45024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6"/>
          <p:cNvGrpSpPr/>
          <p:nvPr/>
        </p:nvGrpSpPr>
        <p:grpSpPr>
          <a:xfrm>
            <a:off x="-326805" y="4508593"/>
            <a:ext cx="1164962" cy="1173293"/>
            <a:chOff x="1605325" y="2204025"/>
            <a:chExt cx="1279475" cy="1288625"/>
          </a:xfrm>
        </p:grpSpPr>
        <p:sp>
          <p:nvSpPr>
            <p:cNvPr id="327" name="Google Shape;327;p26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6"/>
          <p:cNvGrpSpPr/>
          <p:nvPr/>
        </p:nvGrpSpPr>
        <p:grpSpPr>
          <a:xfrm>
            <a:off x="8250869" y="4334255"/>
            <a:ext cx="1304876" cy="1313962"/>
            <a:chOff x="4690275" y="605625"/>
            <a:chExt cx="1281300" cy="1290475"/>
          </a:xfrm>
        </p:grpSpPr>
        <p:sp>
          <p:nvSpPr>
            <p:cNvPr id="332" name="Google Shape;332;p26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26"/>
          <p:cNvSpPr/>
          <p:nvPr/>
        </p:nvSpPr>
        <p:spPr>
          <a:xfrm rot="9701822">
            <a:off x="8100232" y="4626021"/>
            <a:ext cx="370652" cy="3264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ly Title 6 ">
  <p:cSld name="CUSTOM_10_1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grpSp>
        <p:nvGrpSpPr>
          <p:cNvPr id="360" name="Google Shape;360;p28"/>
          <p:cNvGrpSpPr/>
          <p:nvPr/>
        </p:nvGrpSpPr>
        <p:grpSpPr>
          <a:xfrm rot="-1420953">
            <a:off x="-157996" y="4150985"/>
            <a:ext cx="1278937" cy="1289008"/>
            <a:chOff x="1604400" y="3746500"/>
            <a:chExt cx="1279475" cy="1289550"/>
          </a:xfrm>
        </p:grpSpPr>
        <p:sp>
          <p:nvSpPr>
            <p:cNvPr id="361" name="Google Shape;361;p2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8"/>
          <p:cNvSpPr/>
          <p:nvPr/>
        </p:nvSpPr>
        <p:spPr>
          <a:xfrm>
            <a:off x="8340625" y="-347800"/>
            <a:ext cx="1214100" cy="10689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28"/>
          <p:cNvGrpSpPr/>
          <p:nvPr/>
        </p:nvGrpSpPr>
        <p:grpSpPr>
          <a:xfrm>
            <a:off x="8246879" y="85612"/>
            <a:ext cx="451143" cy="454378"/>
            <a:chOff x="1605325" y="645950"/>
            <a:chExt cx="1279475" cy="1288650"/>
          </a:xfrm>
        </p:grpSpPr>
        <p:sp>
          <p:nvSpPr>
            <p:cNvPr id="365" name="Google Shape;365;p28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28"/>
          <p:cNvSpPr/>
          <p:nvPr/>
        </p:nvSpPr>
        <p:spPr>
          <a:xfrm rot="-806163">
            <a:off x="248334" y="-36694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-917023" y="-53495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28"/>
          <p:cNvGrpSpPr/>
          <p:nvPr/>
        </p:nvGrpSpPr>
        <p:grpSpPr>
          <a:xfrm rot="-2947634">
            <a:off x="8616276" y="4178420"/>
            <a:ext cx="301694" cy="303857"/>
            <a:chOff x="1605325" y="645950"/>
            <a:chExt cx="1279475" cy="1288650"/>
          </a:xfrm>
        </p:grpSpPr>
        <p:sp>
          <p:nvSpPr>
            <p:cNvPr id="370" name="Google Shape;370;p28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8"/>
          <p:cNvGrpSpPr/>
          <p:nvPr/>
        </p:nvGrpSpPr>
        <p:grpSpPr>
          <a:xfrm rot="-2675900">
            <a:off x="8129312" y="4303446"/>
            <a:ext cx="1150215" cy="1157237"/>
            <a:chOff x="4690275" y="605625"/>
            <a:chExt cx="1281300" cy="1290475"/>
          </a:xfrm>
        </p:grpSpPr>
        <p:sp>
          <p:nvSpPr>
            <p:cNvPr id="373" name="Google Shape;373;p28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28"/>
          <p:cNvSpPr/>
          <p:nvPr/>
        </p:nvSpPr>
        <p:spPr>
          <a:xfrm rot="-5975845">
            <a:off x="782213" y="4786009"/>
            <a:ext cx="334684" cy="294538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3 ">
  <p:cSld name="CUSTOM_23_1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578625" y="1469275"/>
            <a:ext cx="3248700" cy="8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8" name="Google Shape;378;p29"/>
          <p:cNvSpPr txBox="1">
            <a:spLocks noGrp="1"/>
          </p:cNvSpPr>
          <p:nvPr>
            <p:ph type="title" idx="2"/>
          </p:nvPr>
        </p:nvSpPr>
        <p:spPr>
          <a:xfrm>
            <a:off x="598768" y="815627"/>
            <a:ext cx="1229100" cy="7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9" name="Google Shape;379;p29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9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29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382" name="Google Shape;382;p29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29"/>
          <p:cNvSpPr txBox="1">
            <a:spLocks noGrp="1"/>
          </p:cNvSpPr>
          <p:nvPr>
            <p:ph type="subTitle" idx="1"/>
          </p:nvPr>
        </p:nvSpPr>
        <p:spPr>
          <a:xfrm>
            <a:off x="624007" y="2343063"/>
            <a:ext cx="27189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9"/>
          <p:cNvSpPr/>
          <p:nvPr/>
        </p:nvSpPr>
        <p:spPr>
          <a:xfrm rot="-806163">
            <a:off x="-399641" y="-413569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ly Title 7 ">
  <p:cSld name="CUSTOM_2_1_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624750" y="378350"/>
            <a:ext cx="78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388" name="Google Shape;388;p30"/>
          <p:cNvSpPr/>
          <p:nvPr/>
        </p:nvSpPr>
        <p:spPr>
          <a:xfrm rot="-259">
            <a:off x="-693220" y="-888564"/>
            <a:ext cx="1434942" cy="150773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30"/>
          <p:cNvGrpSpPr/>
          <p:nvPr/>
        </p:nvGrpSpPr>
        <p:grpSpPr>
          <a:xfrm rot="2290835">
            <a:off x="-462" y="323891"/>
            <a:ext cx="370300" cy="373216"/>
            <a:chOff x="1604400" y="3746500"/>
            <a:chExt cx="1279475" cy="1289550"/>
          </a:xfrm>
        </p:grpSpPr>
        <p:sp>
          <p:nvSpPr>
            <p:cNvPr id="390" name="Google Shape;390;p3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0"/>
          <p:cNvGrpSpPr/>
          <p:nvPr/>
        </p:nvGrpSpPr>
        <p:grpSpPr>
          <a:xfrm rot="-1415102">
            <a:off x="-122945" y="4405206"/>
            <a:ext cx="615259" cy="618090"/>
            <a:chOff x="1604400" y="3746500"/>
            <a:chExt cx="1279475" cy="1289550"/>
          </a:xfrm>
        </p:grpSpPr>
        <p:sp>
          <p:nvSpPr>
            <p:cNvPr id="393" name="Google Shape;393;p3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0"/>
          <p:cNvSpPr/>
          <p:nvPr/>
        </p:nvSpPr>
        <p:spPr>
          <a:xfrm rot="-8100138">
            <a:off x="8456516" y="4514849"/>
            <a:ext cx="952418" cy="1000797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0"/>
          <p:cNvSpPr/>
          <p:nvPr/>
        </p:nvSpPr>
        <p:spPr>
          <a:xfrm rot="-3230221">
            <a:off x="-753849" y="4483859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0"/>
          <p:cNvSpPr/>
          <p:nvPr/>
        </p:nvSpPr>
        <p:spPr>
          <a:xfrm rot="-3230455">
            <a:off x="8175008" y="4790050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0"/>
          <p:cNvSpPr/>
          <p:nvPr/>
        </p:nvSpPr>
        <p:spPr>
          <a:xfrm rot="-3230455">
            <a:off x="8635270" y="-265493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0"/>
          <p:cNvSpPr/>
          <p:nvPr/>
        </p:nvSpPr>
        <p:spPr>
          <a:xfrm>
            <a:off x="7623775" y="-793289"/>
            <a:ext cx="2059500" cy="1813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4 ">
  <p:cSld name="CUSTOM_8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>
            <a:spLocks noGrp="1"/>
          </p:cNvSpPr>
          <p:nvPr>
            <p:ph type="title"/>
          </p:nvPr>
        </p:nvSpPr>
        <p:spPr>
          <a:xfrm>
            <a:off x="7665174" y="615348"/>
            <a:ext cx="9669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02" name="Google Shape;402;p31"/>
          <p:cNvSpPr txBox="1">
            <a:spLocks noGrp="1"/>
          </p:cNvSpPr>
          <p:nvPr>
            <p:ph type="title" idx="2"/>
          </p:nvPr>
        </p:nvSpPr>
        <p:spPr>
          <a:xfrm>
            <a:off x="5005332" y="1464810"/>
            <a:ext cx="35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subTitle" idx="1"/>
          </p:nvPr>
        </p:nvSpPr>
        <p:spPr>
          <a:xfrm>
            <a:off x="5372093" y="3021694"/>
            <a:ext cx="31341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1"/>
          <p:cNvSpPr/>
          <p:nvPr/>
        </p:nvSpPr>
        <p:spPr>
          <a:xfrm rot="-5975364">
            <a:off x="8583780" y="3858287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1"/>
          <p:cNvSpPr/>
          <p:nvPr/>
        </p:nvSpPr>
        <p:spPr>
          <a:xfrm rot="3594885">
            <a:off x="8214018" y="-370646"/>
            <a:ext cx="507373" cy="533113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1"/>
          <p:cNvSpPr/>
          <p:nvPr/>
        </p:nvSpPr>
        <p:spPr>
          <a:xfrm rot="-5975065">
            <a:off x="8077279" y="-885099"/>
            <a:ext cx="1944138" cy="17117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31"/>
          <p:cNvGrpSpPr/>
          <p:nvPr/>
        </p:nvGrpSpPr>
        <p:grpSpPr>
          <a:xfrm rot="-808327">
            <a:off x="7793922" y="4034052"/>
            <a:ext cx="1717037" cy="1716824"/>
            <a:chOff x="4690275" y="605625"/>
            <a:chExt cx="1281300" cy="1290475"/>
          </a:xfrm>
        </p:grpSpPr>
        <p:sp>
          <p:nvSpPr>
            <p:cNvPr id="408" name="Google Shape;408;p31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33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Four Columns 1 ">
  <p:cSld name="CUSTOM_21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811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12" name="Google Shape;412;p32"/>
          <p:cNvSpPr txBox="1">
            <a:spLocks noGrp="1"/>
          </p:cNvSpPr>
          <p:nvPr>
            <p:ph type="subTitle" idx="1"/>
          </p:nvPr>
        </p:nvSpPr>
        <p:spPr>
          <a:xfrm>
            <a:off x="732150" y="2518688"/>
            <a:ext cx="17991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32"/>
          <p:cNvSpPr txBox="1">
            <a:spLocks noGrp="1"/>
          </p:cNvSpPr>
          <p:nvPr>
            <p:ph type="subTitle" idx="2"/>
          </p:nvPr>
        </p:nvSpPr>
        <p:spPr>
          <a:xfrm>
            <a:off x="743450" y="3503150"/>
            <a:ext cx="1785900" cy="1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subTitle" idx="3"/>
          </p:nvPr>
        </p:nvSpPr>
        <p:spPr>
          <a:xfrm>
            <a:off x="2690850" y="2519607"/>
            <a:ext cx="17859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32"/>
          <p:cNvSpPr txBox="1">
            <a:spLocks noGrp="1"/>
          </p:cNvSpPr>
          <p:nvPr>
            <p:ph type="subTitle" idx="4"/>
          </p:nvPr>
        </p:nvSpPr>
        <p:spPr>
          <a:xfrm>
            <a:off x="2714553" y="3493925"/>
            <a:ext cx="1785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32"/>
          <p:cNvSpPr txBox="1">
            <a:spLocks noGrp="1"/>
          </p:cNvSpPr>
          <p:nvPr>
            <p:ph type="subTitle" idx="5"/>
          </p:nvPr>
        </p:nvSpPr>
        <p:spPr>
          <a:xfrm>
            <a:off x="4681650" y="2504854"/>
            <a:ext cx="17994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32"/>
          <p:cNvSpPr txBox="1">
            <a:spLocks noGrp="1"/>
          </p:cNvSpPr>
          <p:nvPr>
            <p:ph type="subTitle" idx="6"/>
          </p:nvPr>
        </p:nvSpPr>
        <p:spPr>
          <a:xfrm>
            <a:off x="4702379" y="3467546"/>
            <a:ext cx="1785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32"/>
          <p:cNvSpPr txBox="1">
            <a:spLocks noGrp="1"/>
          </p:cNvSpPr>
          <p:nvPr>
            <p:ph type="subTitle" idx="7"/>
          </p:nvPr>
        </p:nvSpPr>
        <p:spPr>
          <a:xfrm>
            <a:off x="6625450" y="2514825"/>
            <a:ext cx="17994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32"/>
          <p:cNvSpPr txBox="1">
            <a:spLocks noGrp="1"/>
          </p:cNvSpPr>
          <p:nvPr>
            <p:ph type="subTitle" idx="8"/>
          </p:nvPr>
        </p:nvSpPr>
        <p:spPr>
          <a:xfrm>
            <a:off x="6655500" y="3483429"/>
            <a:ext cx="1785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32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275925"/>
            <a:ext cx="17994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1" name="Google Shape;421;p32"/>
          <p:cNvSpPr txBox="1">
            <a:spLocks noGrp="1"/>
          </p:cNvSpPr>
          <p:nvPr>
            <p:ph type="title" idx="13" hasCustomPrompt="1"/>
          </p:nvPr>
        </p:nvSpPr>
        <p:spPr>
          <a:xfrm>
            <a:off x="2714550" y="3243025"/>
            <a:ext cx="17994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32"/>
          <p:cNvSpPr txBox="1">
            <a:spLocks noGrp="1"/>
          </p:cNvSpPr>
          <p:nvPr>
            <p:ph type="title" idx="14" hasCustomPrompt="1"/>
          </p:nvPr>
        </p:nvSpPr>
        <p:spPr>
          <a:xfrm>
            <a:off x="6625600" y="3194875"/>
            <a:ext cx="1799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32"/>
          <p:cNvSpPr txBox="1">
            <a:spLocks noGrp="1"/>
          </p:cNvSpPr>
          <p:nvPr>
            <p:ph type="title" idx="15" hasCustomPrompt="1"/>
          </p:nvPr>
        </p:nvSpPr>
        <p:spPr>
          <a:xfrm>
            <a:off x="4670550" y="3253175"/>
            <a:ext cx="17859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4" name="Google Shape;424;p32"/>
          <p:cNvGrpSpPr/>
          <p:nvPr/>
        </p:nvGrpSpPr>
        <p:grpSpPr>
          <a:xfrm rot="4877400">
            <a:off x="33148" y="4288855"/>
            <a:ext cx="324062" cy="326383"/>
            <a:chOff x="4690275" y="605625"/>
            <a:chExt cx="1281300" cy="1290475"/>
          </a:xfrm>
        </p:grpSpPr>
        <p:sp>
          <p:nvSpPr>
            <p:cNvPr id="425" name="Google Shape;425;p32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32"/>
          <p:cNvSpPr/>
          <p:nvPr/>
        </p:nvSpPr>
        <p:spPr>
          <a:xfrm rot="-7022105">
            <a:off x="-384752" y="4558089"/>
            <a:ext cx="1159869" cy="1218770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2"/>
          <p:cNvSpPr/>
          <p:nvPr/>
        </p:nvSpPr>
        <p:spPr>
          <a:xfrm rot="-10250506">
            <a:off x="342936" y="4882497"/>
            <a:ext cx="399594" cy="30263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32"/>
          <p:cNvGrpSpPr/>
          <p:nvPr/>
        </p:nvGrpSpPr>
        <p:grpSpPr>
          <a:xfrm>
            <a:off x="8075862" y="4416224"/>
            <a:ext cx="1226377" cy="1235171"/>
            <a:chOff x="1605325" y="645950"/>
            <a:chExt cx="1279475" cy="1288650"/>
          </a:xfrm>
        </p:grpSpPr>
        <p:sp>
          <p:nvSpPr>
            <p:cNvPr id="430" name="Google Shape;430;p32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32"/>
          <p:cNvGrpSpPr/>
          <p:nvPr/>
        </p:nvGrpSpPr>
        <p:grpSpPr>
          <a:xfrm rot="4877400">
            <a:off x="7907611" y="4864155"/>
            <a:ext cx="324062" cy="326383"/>
            <a:chOff x="4690275" y="605625"/>
            <a:chExt cx="1281300" cy="1290475"/>
          </a:xfrm>
        </p:grpSpPr>
        <p:sp>
          <p:nvSpPr>
            <p:cNvPr id="433" name="Google Shape;433;p32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2"/>
          <p:cNvGrpSpPr/>
          <p:nvPr/>
        </p:nvGrpSpPr>
        <p:grpSpPr>
          <a:xfrm>
            <a:off x="-114163" y="-162251"/>
            <a:ext cx="1008994" cy="1016229"/>
            <a:chOff x="1605325" y="645950"/>
            <a:chExt cx="1279475" cy="1288650"/>
          </a:xfrm>
        </p:grpSpPr>
        <p:sp>
          <p:nvSpPr>
            <p:cNvPr id="436" name="Google Shape;436;p32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2"/>
          <p:cNvSpPr/>
          <p:nvPr/>
        </p:nvSpPr>
        <p:spPr>
          <a:xfrm>
            <a:off x="627657" y="-81959"/>
            <a:ext cx="491400" cy="4326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8228259" y="-417162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7838676" y="-788849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2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One Column ">
  <p:cSld name="CUSTOM_28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33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33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445" name="Google Shape;445;p3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33"/>
          <p:cNvSpPr/>
          <p:nvPr/>
        </p:nvSpPr>
        <p:spPr>
          <a:xfrm>
            <a:off x="8068800" y="-502400"/>
            <a:ext cx="1513200" cy="1332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3"/>
          <p:cNvSpPr/>
          <p:nvPr/>
        </p:nvSpPr>
        <p:spPr>
          <a:xfrm rot="-806163">
            <a:off x="248334" y="-36694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-917023" y="-53495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33"/>
          <p:cNvGrpSpPr/>
          <p:nvPr/>
        </p:nvGrpSpPr>
        <p:grpSpPr>
          <a:xfrm rot="-2948231">
            <a:off x="8428507" y="3743895"/>
            <a:ext cx="422613" cy="425643"/>
            <a:chOff x="1605325" y="645950"/>
            <a:chExt cx="1279475" cy="1288650"/>
          </a:xfrm>
        </p:grpSpPr>
        <p:sp>
          <p:nvSpPr>
            <p:cNvPr id="451" name="Google Shape;451;p3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3"/>
          <p:cNvGrpSpPr/>
          <p:nvPr/>
        </p:nvGrpSpPr>
        <p:grpSpPr>
          <a:xfrm rot="-2676030">
            <a:off x="7746268" y="3918932"/>
            <a:ext cx="1611298" cy="1621154"/>
            <a:chOff x="4690275" y="605625"/>
            <a:chExt cx="1281300" cy="1290475"/>
          </a:xfrm>
        </p:grpSpPr>
        <p:sp>
          <p:nvSpPr>
            <p:cNvPr id="454" name="Google Shape;454;p33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33"/>
          <p:cNvSpPr txBox="1">
            <a:spLocks noGrp="1"/>
          </p:cNvSpPr>
          <p:nvPr>
            <p:ph type="sldNum" idx="2"/>
          </p:nvPr>
        </p:nvSpPr>
        <p:spPr>
          <a:xfrm>
            <a:off x="86248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33"/>
          <p:cNvSpPr/>
          <p:nvPr/>
        </p:nvSpPr>
        <p:spPr>
          <a:xfrm rot="-3230455">
            <a:off x="426008" y="38003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3"/>
          <p:cNvSpPr txBox="1">
            <a:spLocks noGrp="1"/>
          </p:cNvSpPr>
          <p:nvPr>
            <p:ph type="body" idx="1"/>
          </p:nvPr>
        </p:nvSpPr>
        <p:spPr>
          <a:xfrm>
            <a:off x="720000" y="1739400"/>
            <a:ext cx="3332400" cy="21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9" name="Google Shape;459;p33"/>
          <p:cNvSpPr txBox="1">
            <a:spLocks noGrp="1"/>
          </p:cNvSpPr>
          <p:nvPr>
            <p:ph type="subTitle" idx="3"/>
          </p:nvPr>
        </p:nvSpPr>
        <p:spPr>
          <a:xfrm>
            <a:off x="720000" y="387125"/>
            <a:ext cx="77526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Comfortaa SemiBold"/>
              <a:buNone/>
              <a:defRPr sz="3000">
                <a:solidFill>
                  <a:schemeClr val="accent4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33"/>
          <p:cNvSpPr txBox="1">
            <a:spLocks noGrp="1"/>
          </p:cNvSpPr>
          <p:nvPr>
            <p:ph type="subTitle" idx="4"/>
          </p:nvPr>
        </p:nvSpPr>
        <p:spPr>
          <a:xfrm>
            <a:off x="714875" y="1865700"/>
            <a:ext cx="3332400" cy="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38095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88650" y="1002200"/>
            <a:ext cx="71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AutoNum type="arabicPeriod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rot="-312">
            <a:off x="8442661" y="187027"/>
            <a:ext cx="594972" cy="625158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-3230455">
            <a:off x="8532308" y="383798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7931163" y="-165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 rot="2290835">
            <a:off x="8770800" y="-126809"/>
            <a:ext cx="370300" cy="373216"/>
            <a:chOff x="1604400" y="3746500"/>
            <a:chExt cx="1279475" cy="1289550"/>
          </a:xfrm>
        </p:grpSpPr>
        <p:sp>
          <p:nvSpPr>
            <p:cNvPr id="28" name="Google Shape;28;p4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/>
          <p:nvPr/>
        </p:nvSpPr>
        <p:spPr>
          <a:xfrm>
            <a:off x="-70262" y="40874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11" y="4317910"/>
            <a:ext cx="733651" cy="738912"/>
            <a:chOff x="1605325" y="645950"/>
            <a:chExt cx="1279475" cy="1288650"/>
          </a:xfrm>
        </p:grpSpPr>
        <p:sp>
          <p:nvSpPr>
            <p:cNvPr id="32" name="Google Shape;32;p4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 rot="259857">
            <a:off x="557962" y="4696830"/>
            <a:ext cx="324069" cy="326390"/>
            <a:chOff x="4690275" y="605625"/>
            <a:chExt cx="1281300" cy="1290475"/>
          </a:xfrm>
        </p:grpSpPr>
        <p:sp>
          <p:nvSpPr>
            <p:cNvPr id="35" name="Google Shape;35;p4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4"/>
          <p:cNvGrpSpPr/>
          <p:nvPr/>
        </p:nvGrpSpPr>
        <p:grpSpPr>
          <a:xfrm rot="-1421124">
            <a:off x="7762619" y="3999912"/>
            <a:ext cx="1955612" cy="1971011"/>
            <a:chOff x="1604400" y="3746500"/>
            <a:chExt cx="1279475" cy="1289550"/>
          </a:xfrm>
        </p:grpSpPr>
        <p:sp>
          <p:nvSpPr>
            <p:cNvPr id="38" name="Google Shape;38;p4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Two Columns 1">
  <p:cSld name="CUSTOM_22_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title"/>
          </p:nvPr>
        </p:nvSpPr>
        <p:spPr>
          <a:xfrm>
            <a:off x="720000" y="374292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63" name="Google Shape;463;p34"/>
          <p:cNvSpPr txBox="1">
            <a:spLocks noGrp="1"/>
          </p:cNvSpPr>
          <p:nvPr>
            <p:ph type="subTitle" idx="1"/>
          </p:nvPr>
        </p:nvSpPr>
        <p:spPr>
          <a:xfrm>
            <a:off x="3196507" y="1743613"/>
            <a:ext cx="2155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34"/>
          <p:cNvSpPr txBox="1">
            <a:spLocks noGrp="1"/>
          </p:cNvSpPr>
          <p:nvPr>
            <p:ph type="subTitle" idx="2"/>
          </p:nvPr>
        </p:nvSpPr>
        <p:spPr>
          <a:xfrm>
            <a:off x="3896212" y="2916580"/>
            <a:ext cx="21639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34"/>
          <p:cNvSpPr txBox="1">
            <a:spLocks noGrp="1"/>
          </p:cNvSpPr>
          <p:nvPr>
            <p:ph type="subTitle" idx="3"/>
          </p:nvPr>
        </p:nvSpPr>
        <p:spPr>
          <a:xfrm>
            <a:off x="3904868" y="3184516"/>
            <a:ext cx="2155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34"/>
          <p:cNvSpPr txBox="1">
            <a:spLocks noGrp="1"/>
          </p:cNvSpPr>
          <p:nvPr>
            <p:ph type="subTitle" idx="4"/>
          </p:nvPr>
        </p:nvSpPr>
        <p:spPr>
          <a:xfrm>
            <a:off x="3198132" y="2001039"/>
            <a:ext cx="2155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34"/>
          <p:cNvSpPr/>
          <p:nvPr/>
        </p:nvSpPr>
        <p:spPr>
          <a:xfrm rot="4824636">
            <a:off x="123433" y="4215048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34"/>
          <p:cNvGrpSpPr/>
          <p:nvPr/>
        </p:nvGrpSpPr>
        <p:grpSpPr>
          <a:xfrm rot="1501557">
            <a:off x="-598695" y="4283961"/>
            <a:ext cx="1955679" cy="1971079"/>
            <a:chOff x="1604400" y="3746500"/>
            <a:chExt cx="1279475" cy="1289550"/>
          </a:xfrm>
        </p:grpSpPr>
        <p:sp>
          <p:nvSpPr>
            <p:cNvPr id="469" name="Google Shape;469;p34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4"/>
          <p:cNvGrpSpPr/>
          <p:nvPr/>
        </p:nvGrpSpPr>
        <p:grpSpPr>
          <a:xfrm rot="9384898">
            <a:off x="8573934" y="753280"/>
            <a:ext cx="615259" cy="618090"/>
            <a:chOff x="1604400" y="3746500"/>
            <a:chExt cx="1279475" cy="1289550"/>
          </a:xfrm>
        </p:grpSpPr>
        <p:sp>
          <p:nvSpPr>
            <p:cNvPr id="472" name="Google Shape;472;p34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34"/>
          <p:cNvSpPr/>
          <p:nvPr/>
        </p:nvSpPr>
        <p:spPr>
          <a:xfrm rot="-875834">
            <a:off x="-285078" y="-86367"/>
            <a:ext cx="952415" cy="100078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4"/>
          <p:cNvSpPr/>
          <p:nvPr/>
        </p:nvSpPr>
        <p:spPr>
          <a:xfrm rot="7569779">
            <a:off x="-478309" y="-488652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4"/>
          <p:cNvSpPr/>
          <p:nvPr/>
        </p:nvSpPr>
        <p:spPr>
          <a:xfrm rot="10800000">
            <a:off x="7691685" y="-480035"/>
            <a:ext cx="2059500" cy="1813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4"/>
          <p:cNvSpPr/>
          <p:nvPr/>
        </p:nvSpPr>
        <p:spPr>
          <a:xfrm rot="7569545">
            <a:off x="8261279" y="4949249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4"/>
          <p:cNvSpPr/>
          <p:nvPr/>
        </p:nvSpPr>
        <p:spPr>
          <a:xfrm rot="10799741">
            <a:off x="8472588" y="4532431"/>
            <a:ext cx="1434942" cy="150773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Two Columns 2 ">
  <p:cSld name="CUSTOM_25_1_1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6"/>
          <p:cNvSpPr txBox="1">
            <a:spLocks noGrp="1"/>
          </p:cNvSpPr>
          <p:nvPr>
            <p:ph type="title"/>
          </p:nvPr>
        </p:nvSpPr>
        <p:spPr>
          <a:xfrm>
            <a:off x="720000" y="358267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500" name="Google Shape;500;p36"/>
          <p:cNvSpPr txBox="1">
            <a:spLocks noGrp="1"/>
          </p:cNvSpPr>
          <p:nvPr>
            <p:ph type="subTitle" idx="1"/>
          </p:nvPr>
        </p:nvSpPr>
        <p:spPr>
          <a:xfrm>
            <a:off x="1133838" y="1017224"/>
            <a:ext cx="72951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6"/>
          <p:cNvSpPr txBox="1">
            <a:spLocks noGrp="1"/>
          </p:cNvSpPr>
          <p:nvPr>
            <p:ph type="subTitle" idx="2"/>
          </p:nvPr>
        </p:nvSpPr>
        <p:spPr>
          <a:xfrm>
            <a:off x="1180325" y="2074148"/>
            <a:ext cx="77526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36"/>
          <p:cNvSpPr/>
          <p:nvPr/>
        </p:nvSpPr>
        <p:spPr>
          <a:xfrm rot="-3230455">
            <a:off x="-160005" y="14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6"/>
          <p:cNvSpPr/>
          <p:nvPr/>
        </p:nvSpPr>
        <p:spPr>
          <a:xfrm>
            <a:off x="-16750" y="-1016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36"/>
          <p:cNvGrpSpPr/>
          <p:nvPr/>
        </p:nvGrpSpPr>
        <p:grpSpPr>
          <a:xfrm rot="2290835">
            <a:off x="534850" y="-4671"/>
            <a:ext cx="370300" cy="373216"/>
            <a:chOff x="1604400" y="3746500"/>
            <a:chExt cx="1279475" cy="1289550"/>
          </a:xfrm>
        </p:grpSpPr>
        <p:sp>
          <p:nvSpPr>
            <p:cNvPr id="505" name="Google Shape;505;p36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 rot="-609818">
            <a:off x="8283586" y="-254382"/>
            <a:ext cx="1013655" cy="1020659"/>
            <a:chOff x="4690275" y="605625"/>
            <a:chExt cx="1281300" cy="1290475"/>
          </a:xfrm>
        </p:grpSpPr>
        <p:sp>
          <p:nvSpPr>
            <p:cNvPr id="508" name="Google Shape;508;p36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6"/>
          <p:cNvSpPr/>
          <p:nvPr/>
        </p:nvSpPr>
        <p:spPr>
          <a:xfrm rot="9048306">
            <a:off x="7980065" y="4857189"/>
            <a:ext cx="511704" cy="45019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6"/>
          <p:cNvSpPr/>
          <p:nvPr/>
        </p:nvSpPr>
        <p:spPr>
          <a:xfrm rot="9049238">
            <a:off x="7098365" y="4849812"/>
            <a:ext cx="2663925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 rot="-2700000">
            <a:off x="8194058" y="4383627"/>
            <a:ext cx="436621" cy="439743"/>
            <a:chOff x="1605325" y="2204025"/>
            <a:chExt cx="1279475" cy="1288625"/>
          </a:xfrm>
        </p:grpSpPr>
        <p:sp>
          <p:nvSpPr>
            <p:cNvPr id="513" name="Google Shape;513;p36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6"/>
          <p:cNvSpPr/>
          <p:nvPr/>
        </p:nvSpPr>
        <p:spPr>
          <a:xfrm rot="-5213943">
            <a:off x="22095" y="4610931"/>
            <a:ext cx="1540283" cy="161859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/>
          <p:nvPr/>
        </p:nvSpPr>
        <p:spPr>
          <a:xfrm rot="-3230455">
            <a:off x="-160005" y="47513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36"/>
          <p:cNvGrpSpPr/>
          <p:nvPr/>
        </p:nvGrpSpPr>
        <p:grpSpPr>
          <a:xfrm rot="2290835">
            <a:off x="534850" y="4616441"/>
            <a:ext cx="370300" cy="373216"/>
            <a:chOff x="1604400" y="3746500"/>
            <a:chExt cx="1279475" cy="1289550"/>
          </a:xfrm>
        </p:grpSpPr>
        <p:sp>
          <p:nvSpPr>
            <p:cNvPr id="520" name="Google Shape;520;p36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 rot="783853">
            <a:off x="8073668" y="-107402"/>
            <a:ext cx="449995" cy="453222"/>
            <a:chOff x="1605325" y="645950"/>
            <a:chExt cx="1279475" cy="1288650"/>
          </a:xfrm>
        </p:grpSpPr>
        <p:sp>
          <p:nvSpPr>
            <p:cNvPr id="523" name="Google Shape;523;p36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6"/>
          <p:cNvSpPr txBox="1">
            <a:spLocks noGrp="1"/>
          </p:cNvSpPr>
          <p:nvPr>
            <p:ph type="subTitle" idx="3"/>
          </p:nvPr>
        </p:nvSpPr>
        <p:spPr>
          <a:xfrm>
            <a:off x="715075" y="1275526"/>
            <a:ext cx="72951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6"/>
          <p:cNvSpPr txBox="1">
            <a:spLocks noGrp="1"/>
          </p:cNvSpPr>
          <p:nvPr>
            <p:ph type="subTitle" idx="4"/>
          </p:nvPr>
        </p:nvSpPr>
        <p:spPr>
          <a:xfrm>
            <a:off x="724275" y="2320819"/>
            <a:ext cx="7752600" cy="22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omfortaa SemiBold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One Columns 2 ">
  <p:cSld name="CUSTOM_25_3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720000" y="358267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1177425" y="1001944"/>
            <a:ext cx="72951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37"/>
          <p:cNvSpPr txBox="1">
            <a:spLocks noGrp="1"/>
          </p:cNvSpPr>
          <p:nvPr>
            <p:ph type="subTitle" idx="2"/>
          </p:nvPr>
        </p:nvSpPr>
        <p:spPr>
          <a:xfrm>
            <a:off x="724281" y="1260775"/>
            <a:ext cx="7752600" cy="25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SemiBold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37"/>
          <p:cNvSpPr/>
          <p:nvPr/>
        </p:nvSpPr>
        <p:spPr>
          <a:xfrm rot="-3230455">
            <a:off x="-160005" y="14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7"/>
          <p:cNvSpPr/>
          <p:nvPr/>
        </p:nvSpPr>
        <p:spPr>
          <a:xfrm>
            <a:off x="-16750" y="-1016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37"/>
          <p:cNvGrpSpPr/>
          <p:nvPr/>
        </p:nvGrpSpPr>
        <p:grpSpPr>
          <a:xfrm rot="2290835">
            <a:off x="534850" y="-4671"/>
            <a:ext cx="370300" cy="373216"/>
            <a:chOff x="1604400" y="3746500"/>
            <a:chExt cx="1279475" cy="1289550"/>
          </a:xfrm>
        </p:grpSpPr>
        <p:sp>
          <p:nvSpPr>
            <p:cNvPr id="534" name="Google Shape;534;p3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7"/>
          <p:cNvGrpSpPr/>
          <p:nvPr/>
        </p:nvGrpSpPr>
        <p:grpSpPr>
          <a:xfrm rot="-609818">
            <a:off x="8283586" y="-254382"/>
            <a:ext cx="1013655" cy="1020659"/>
            <a:chOff x="4690275" y="605625"/>
            <a:chExt cx="1281300" cy="1290475"/>
          </a:xfrm>
        </p:grpSpPr>
        <p:sp>
          <p:nvSpPr>
            <p:cNvPr id="537" name="Google Shape;537;p37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/>
          <p:nvPr/>
        </p:nvSpPr>
        <p:spPr>
          <a:xfrm rot="9048306">
            <a:off x="7980065" y="4857189"/>
            <a:ext cx="511704" cy="45019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7"/>
          <p:cNvSpPr/>
          <p:nvPr/>
        </p:nvSpPr>
        <p:spPr>
          <a:xfrm rot="9049238">
            <a:off x="7098365" y="4849812"/>
            <a:ext cx="2663925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7"/>
          <p:cNvGrpSpPr/>
          <p:nvPr/>
        </p:nvGrpSpPr>
        <p:grpSpPr>
          <a:xfrm rot="-2700000">
            <a:off x="8194058" y="4383627"/>
            <a:ext cx="436621" cy="439743"/>
            <a:chOff x="1605325" y="2204025"/>
            <a:chExt cx="1279475" cy="1288625"/>
          </a:xfrm>
        </p:grpSpPr>
        <p:sp>
          <p:nvSpPr>
            <p:cNvPr id="542" name="Google Shape;542;p37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37"/>
          <p:cNvSpPr/>
          <p:nvPr/>
        </p:nvSpPr>
        <p:spPr>
          <a:xfrm rot="-5213943">
            <a:off x="22095" y="4610931"/>
            <a:ext cx="1540283" cy="161859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7"/>
          <p:cNvSpPr/>
          <p:nvPr/>
        </p:nvSpPr>
        <p:spPr>
          <a:xfrm rot="-3230455">
            <a:off x="-160005" y="47513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37"/>
          <p:cNvGrpSpPr/>
          <p:nvPr/>
        </p:nvGrpSpPr>
        <p:grpSpPr>
          <a:xfrm rot="2290835">
            <a:off x="534850" y="4616441"/>
            <a:ext cx="370300" cy="373216"/>
            <a:chOff x="1604400" y="3746500"/>
            <a:chExt cx="1279475" cy="1289550"/>
          </a:xfrm>
        </p:grpSpPr>
        <p:sp>
          <p:nvSpPr>
            <p:cNvPr id="549" name="Google Shape;549;p3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 rot="783853">
            <a:off x="8073668" y="-107402"/>
            <a:ext cx="449995" cy="453222"/>
            <a:chOff x="1605325" y="645950"/>
            <a:chExt cx="1279475" cy="1288650"/>
          </a:xfrm>
        </p:grpSpPr>
        <p:sp>
          <p:nvSpPr>
            <p:cNvPr id="552" name="Google Shape;552;p37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ly Title 8 ">
  <p:cSld name="CUSTOM_25_2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>
            <a:spLocks noGrp="1"/>
          </p:cNvSpPr>
          <p:nvPr>
            <p:ph type="title"/>
          </p:nvPr>
        </p:nvSpPr>
        <p:spPr>
          <a:xfrm>
            <a:off x="720000" y="358267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556" name="Google Shape;556;p38"/>
          <p:cNvSpPr/>
          <p:nvPr/>
        </p:nvSpPr>
        <p:spPr>
          <a:xfrm rot="-3230455">
            <a:off x="-160005" y="14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8"/>
          <p:cNvSpPr/>
          <p:nvPr/>
        </p:nvSpPr>
        <p:spPr>
          <a:xfrm>
            <a:off x="-16750" y="-1016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8"/>
          <p:cNvGrpSpPr/>
          <p:nvPr/>
        </p:nvGrpSpPr>
        <p:grpSpPr>
          <a:xfrm rot="2290835">
            <a:off x="534850" y="-4671"/>
            <a:ext cx="370300" cy="373216"/>
            <a:chOff x="1604400" y="3746500"/>
            <a:chExt cx="1279475" cy="1289550"/>
          </a:xfrm>
        </p:grpSpPr>
        <p:sp>
          <p:nvSpPr>
            <p:cNvPr id="559" name="Google Shape;559;p3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 rot="-609818">
            <a:off x="8283586" y="-254382"/>
            <a:ext cx="1013655" cy="1020659"/>
            <a:chOff x="4690275" y="605625"/>
            <a:chExt cx="1281300" cy="1290475"/>
          </a:xfrm>
        </p:grpSpPr>
        <p:sp>
          <p:nvSpPr>
            <p:cNvPr id="562" name="Google Shape;562;p38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38"/>
          <p:cNvSpPr/>
          <p:nvPr/>
        </p:nvSpPr>
        <p:spPr>
          <a:xfrm rot="9048306">
            <a:off x="7980065" y="4857189"/>
            <a:ext cx="511704" cy="45019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8"/>
          <p:cNvSpPr/>
          <p:nvPr/>
        </p:nvSpPr>
        <p:spPr>
          <a:xfrm rot="9049238">
            <a:off x="7098365" y="4849812"/>
            <a:ext cx="2663925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38"/>
          <p:cNvGrpSpPr/>
          <p:nvPr/>
        </p:nvGrpSpPr>
        <p:grpSpPr>
          <a:xfrm rot="-2700000">
            <a:off x="8194058" y="4383627"/>
            <a:ext cx="436621" cy="439743"/>
            <a:chOff x="1605325" y="2204025"/>
            <a:chExt cx="1279475" cy="1288625"/>
          </a:xfrm>
        </p:grpSpPr>
        <p:sp>
          <p:nvSpPr>
            <p:cNvPr id="567" name="Google Shape;567;p38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38"/>
          <p:cNvSpPr/>
          <p:nvPr/>
        </p:nvSpPr>
        <p:spPr>
          <a:xfrm rot="-5213943">
            <a:off x="22095" y="4610931"/>
            <a:ext cx="1540283" cy="161859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8"/>
          <p:cNvSpPr/>
          <p:nvPr/>
        </p:nvSpPr>
        <p:spPr>
          <a:xfrm rot="-3230455">
            <a:off x="-160005" y="47513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8"/>
          <p:cNvGrpSpPr/>
          <p:nvPr/>
        </p:nvGrpSpPr>
        <p:grpSpPr>
          <a:xfrm rot="2290835">
            <a:off x="534850" y="4616441"/>
            <a:ext cx="370300" cy="373216"/>
            <a:chOff x="1604400" y="3746500"/>
            <a:chExt cx="1279475" cy="1289550"/>
          </a:xfrm>
        </p:grpSpPr>
        <p:sp>
          <p:nvSpPr>
            <p:cNvPr id="574" name="Google Shape;574;p3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8"/>
          <p:cNvGrpSpPr/>
          <p:nvPr/>
        </p:nvGrpSpPr>
        <p:grpSpPr>
          <a:xfrm rot="783853">
            <a:off x="8073668" y="-107402"/>
            <a:ext cx="449995" cy="453222"/>
            <a:chOff x="1605325" y="645950"/>
            <a:chExt cx="1279475" cy="1288650"/>
          </a:xfrm>
        </p:grpSpPr>
        <p:sp>
          <p:nvSpPr>
            <p:cNvPr id="577" name="Google Shape;577;p38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">
  <p:cSld name="CUSTOM_29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CUSTOM_30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/>
          <p:nvPr/>
        </p:nvSpPr>
        <p:spPr>
          <a:xfrm rot="-3230455">
            <a:off x="8532308" y="426323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325963" y="-165362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 rot="2279616">
            <a:off x="8583141" y="-188341"/>
            <a:ext cx="493230" cy="496261"/>
            <a:chOff x="1604400" y="3746500"/>
            <a:chExt cx="1279475" cy="1289550"/>
          </a:xfrm>
        </p:grpSpPr>
        <p:sp>
          <p:nvSpPr>
            <p:cNvPr id="45" name="Google Shape;45;p5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rot="-1421029">
            <a:off x="7840994" y="4374317"/>
            <a:ext cx="1634664" cy="1647535"/>
            <a:chOff x="1604400" y="3746500"/>
            <a:chExt cx="1279475" cy="1289550"/>
          </a:xfrm>
        </p:grpSpPr>
        <p:sp>
          <p:nvSpPr>
            <p:cNvPr id="48" name="Google Shape;48;p5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/>
          <p:nvPr/>
        </p:nvSpPr>
        <p:spPr>
          <a:xfrm>
            <a:off x="-12" y="4263275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136511" y="4400560"/>
            <a:ext cx="733651" cy="738912"/>
            <a:chOff x="1605325" y="645950"/>
            <a:chExt cx="1279475" cy="1288650"/>
          </a:xfrm>
        </p:grpSpPr>
        <p:sp>
          <p:nvSpPr>
            <p:cNvPr id="52" name="Google Shape;52;p5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725150" y="1207798"/>
            <a:ext cx="17088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mfortaa Medium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7176900" y="1216912"/>
            <a:ext cx="12900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omfortaa Medium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952500" y="2152100"/>
            <a:ext cx="31290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118700" y="2161925"/>
            <a:ext cx="31290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 rot="-1544658">
            <a:off x="8375930" y="550150"/>
            <a:ext cx="427419" cy="429325"/>
            <a:chOff x="1604400" y="3746500"/>
            <a:chExt cx="1279475" cy="1289550"/>
          </a:xfrm>
        </p:grpSpPr>
        <p:sp>
          <p:nvSpPr>
            <p:cNvPr id="61" name="Google Shape;61;p6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6"/>
          <p:cNvSpPr/>
          <p:nvPr/>
        </p:nvSpPr>
        <p:spPr>
          <a:xfrm rot="-129731">
            <a:off x="7501124" y="-774761"/>
            <a:ext cx="2059466" cy="181299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-2879662">
            <a:off x="-2343" y="-456467"/>
            <a:ext cx="1073781" cy="1128489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 rot="2601348">
            <a:off x="-107808" y="-41081"/>
            <a:ext cx="972556" cy="978548"/>
            <a:chOff x="4690275" y="605625"/>
            <a:chExt cx="1281300" cy="1290475"/>
          </a:xfrm>
        </p:grpSpPr>
        <p:sp>
          <p:nvSpPr>
            <p:cNvPr id="66" name="Google Shape;66;p6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6"/>
          <p:cNvSpPr/>
          <p:nvPr/>
        </p:nvSpPr>
        <p:spPr>
          <a:xfrm rot="-3230455">
            <a:off x="8532308" y="383798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 rot="-1421124">
            <a:off x="7762619" y="3999912"/>
            <a:ext cx="1955612" cy="1971011"/>
            <a:chOff x="1604400" y="3746500"/>
            <a:chExt cx="1279475" cy="1289550"/>
          </a:xfrm>
        </p:grpSpPr>
        <p:sp>
          <p:nvSpPr>
            <p:cNvPr id="70" name="Google Shape;70;p6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597682" y="1632577"/>
            <a:ext cx="3638400" cy="20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 idx="2"/>
          </p:nvPr>
        </p:nvSpPr>
        <p:spPr>
          <a:xfrm>
            <a:off x="598768" y="815627"/>
            <a:ext cx="1229100" cy="7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78" name="Google Shape;78;p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>
            <a:off x="633282" y="3009443"/>
            <a:ext cx="27189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 rot="-806163">
            <a:off x="-399641" y="-413569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>
            <a:off x="2368775" y="3342150"/>
            <a:ext cx="6864900" cy="162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735050" y="3755375"/>
            <a:ext cx="7828500" cy="13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8175009" y="-1513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8769900" y="3148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8058301" y="-900324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9"/>
          <p:cNvGrpSpPr/>
          <p:nvPr/>
        </p:nvGrpSpPr>
        <p:grpSpPr>
          <a:xfrm>
            <a:off x="8250869" y="4334255"/>
            <a:ext cx="1304876" cy="1313962"/>
            <a:chOff x="4690275" y="605625"/>
            <a:chExt cx="1281300" cy="1290475"/>
          </a:xfrm>
        </p:grpSpPr>
        <p:sp>
          <p:nvSpPr>
            <p:cNvPr id="90" name="Google Shape;90;p9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9"/>
          <p:cNvSpPr/>
          <p:nvPr/>
        </p:nvSpPr>
        <p:spPr>
          <a:xfrm rot="9701822">
            <a:off x="8100232" y="4626021"/>
            <a:ext cx="370652" cy="3264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5326582" y="624873"/>
            <a:ext cx="9669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title" idx="2"/>
          </p:nvPr>
        </p:nvSpPr>
        <p:spPr>
          <a:xfrm>
            <a:off x="5326575" y="1468948"/>
            <a:ext cx="35709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5377293" y="3015836"/>
            <a:ext cx="31341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subTitle" idx="1"/>
          </p:nvPr>
        </p:nvSpPr>
        <p:spPr>
          <a:xfrm>
            <a:off x="726751" y="375897"/>
            <a:ext cx="7744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Comfortaa SemiBold"/>
              <a:buNone/>
              <a:defRPr sz="3000"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10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101" name="Google Shape;101;p1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/>
          <p:nvPr/>
        </p:nvSpPr>
        <p:spPr>
          <a:xfrm>
            <a:off x="8068800" y="-502400"/>
            <a:ext cx="1513200" cy="1332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"/>
          <p:cNvSpPr/>
          <p:nvPr/>
        </p:nvSpPr>
        <p:spPr>
          <a:xfrm rot="-806163">
            <a:off x="248334" y="-36694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-917023" y="-53495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0"/>
          <p:cNvGrpSpPr/>
          <p:nvPr/>
        </p:nvGrpSpPr>
        <p:grpSpPr>
          <a:xfrm rot="-2948231">
            <a:off x="8428507" y="3743895"/>
            <a:ext cx="422613" cy="425643"/>
            <a:chOff x="1605325" y="645950"/>
            <a:chExt cx="1279475" cy="1288650"/>
          </a:xfrm>
        </p:grpSpPr>
        <p:sp>
          <p:nvSpPr>
            <p:cNvPr id="107" name="Google Shape;107;p10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0"/>
          <p:cNvGrpSpPr/>
          <p:nvPr/>
        </p:nvGrpSpPr>
        <p:grpSpPr>
          <a:xfrm rot="-2676030">
            <a:off x="7746268" y="3918932"/>
            <a:ext cx="1611298" cy="1621154"/>
            <a:chOff x="4690275" y="605625"/>
            <a:chExt cx="1281300" cy="1290475"/>
          </a:xfrm>
        </p:grpSpPr>
        <p:sp>
          <p:nvSpPr>
            <p:cNvPr id="110" name="Google Shape;110;p10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mfortaa SemiBold"/>
              <a:buNone/>
              <a:defRPr sz="2800">
                <a:solidFill>
                  <a:schemeClr val="accent4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edium"/>
              <a:buChar char="●"/>
              <a:defRPr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●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●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3" r:id="rId32"/>
    <p:sldLayoutId id="2147483684" r:id="rId33"/>
    <p:sldLayoutId id="2147483685" r:id="rId34"/>
    <p:sldLayoutId id="2147483686" r:id="rId3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"/>
          <p:cNvSpPr txBox="1">
            <a:spLocks noGrp="1"/>
          </p:cNvSpPr>
          <p:nvPr>
            <p:ph type="ctrTitle"/>
          </p:nvPr>
        </p:nvSpPr>
        <p:spPr>
          <a:xfrm>
            <a:off x="-1069219" y="150433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NEU  Study</a:t>
            </a:r>
            <a:endParaRPr b="1" dirty="0">
              <a:solidFill>
                <a:schemeClr val="bg1">
                  <a:lumMod val="50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7" name="Google Shape;587;p41"/>
          <p:cNvSpPr/>
          <p:nvPr/>
        </p:nvSpPr>
        <p:spPr>
          <a:xfrm rot="833417">
            <a:off x="764124" y="472629"/>
            <a:ext cx="4847561" cy="1210262"/>
          </a:xfrm>
          <a:custGeom>
            <a:avLst/>
            <a:gdLst/>
            <a:ahLst/>
            <a:cxnLst/>
            <a:rect l="l" t="t" r="r" b="b"/>
            <a:pathLst>
              <a:path w="127149" h="31052" fill="none" extrusionOk="0">
                <a:moveTo>
                  <a:pt x="1" y="31051"/>
                </a:moveTo>
                <a:lnTo>
                  <a:pt x="127149" y="1"/>
                </a:lnTo>
              </a:path>
            </a:pathLst>
          </a:custGeom>
          <a:noFill/>
          <a:ln w="381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8" name="Google Shape;588;p41"/>
          <p:cNvSpPr/>
          <p:nvPr/>
        </p:nvSpPr>
        <p:spPr>
          <a:xfrm rot="797013">
            <a:off x="767293" y="3169215"/>
            <a:ext cx="4847561" cy="1183859"/>
          </a:xfrm>
          <a:custGeom>
            <a:avLst/>
            <a:gdLst/>
            <a:ahLst/>
            <a:cxnLst/>
            <a:rect l="l" t="t" r="r" b="b"/>
            <a:pathLst>
              <a:path w="127149" h="31052" fill="none" extrusionOk="0">
                <a:moveTo>
                  <a:pt x="1" y="31051"/>
                </a:moveTo>
                <a:lnTo>
                  <a:pt x="127149" y="1"/>
                </a:lnTo>
              </a:path>
            </a:pathLst>
          </a:custGeom>
          <a:noFill/>
          <a:ln w="381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1"/>
          <p:cNvSpPr txBox="1">
            <a:spLocks noGrp="1"/>
          </p:cNvSpPr>
          <p:nvPr>
            <p:ph type="subTitle" idx="2"/>
          </p:nvPr>
        </p:nvSpPr>
        <p:spPr>
          <a:xfrm>
            <a:off x="799370" y="2923889"/>
            <a:ext cx="6473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 dirty="0">
                <a:solidFill>
                  <a:schemeClr val="bg1">
                    <a:lumMod val="50000"/>
                  </a:schemeClr>
                </a:solidFill>
              </a:rPr>
              <a:t>Meeting Room Reservation System</a:t>
            </a:r>
            <a:endParaRPr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FA7A6-424C-5949-A0D2-E967B3AFC87F}"/>
              </a:ext>
            </a:extLst>
          </p:cNvPr>
          <p:cNvSpPr txBox="1"/>
          <p:nvPr/>
        </p:nvSpPr>
        <p:spPr>
          <a:xfrm>
            <a:off x="585347" y="4240752"/>
            <a:ext cx="8025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Group2: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	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Ying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Tuo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Xi Shen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Huixin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Huang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Yuqin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Luo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997A-A87C-7543-B848-378141CE0F69}"/>
              </a:ext>
            </a:extLst>
          </p:cNvPr>
          <p:cNvSpPr/>
          <p:nvPr/>
        </p:nvSpPr>
        <p:spPr>
          <a:xfrm>
            <a:off x="-37322" y="1305551"/>
            <a:ext cx="9853127" cy="2251379"/>
          </a:xfrm>
          <a:prstGeom prst="rect">
            <a:avLst/>
          </a:prstGeom>
          <a:solidFill>
            <a:schemeClr val="bg1">
              <a:lumMod val="65000"/>
              <a:alpha val="4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906C287-BB50-9942-B291-5449CAAA5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321" y="0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2"/>
          <p:cNvSpPr/>
          <p:nvPr/>
        </p:nvSpPr>
        <p:spPr>
          <a:xfrm>
            <a:off x="6249950" y="1660229"/>
            <a:ext cx="2100600" cy="117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52"/>
          <p:cNvSpPr/>
          <p:nvPr/>
        </p:nvSpPr>
        <p:spPr>
          <a:xfrm>
            <a:off x="3537155" y="1653754"/>
            <a:ext cx="2100600" cy="117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52"/>
          <p:cNvSpPr/>
          <p:nvPr/>
        </p:nvSpPr>
        <p:spPr>
          <a:xfrm>
            <a:off x="815500" y="1653754"/>
            <a:ext cx="2100600" cy="117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52"/>
          <p:cNvSpPr txBox="1">
            <a:spLocks noGrp="1"/>
          </p:cNvSpPr>
          <p:nvPr>
            <p:ph type="title"/>
          </p:nvPr>
        </p:nvSpPr>
        <p:spPr>
          <a:xfrm>
            <a:off x="516800" y="756643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EXPECTED RESULTS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4" name="Google Shape;754;p52"/>
          <p:cNvSpPr/>
          <p:nvPr/>
        </p:nvSpPr>
        <p:spPr>
          <a:xfrm rot="578249">
            <a:off x="1024238" y="2520303"/>
            <a:ext cx="7144893" cy="1183798"/>
          </a:xfrm>
          <a:custGeom>
            <a:avLst/>
            <a:gdLst/>
            <a:ahLst/>
            <a:cxnLst/>
            <a:rect l="l" t="t" r="r" b="b"/>
            <a:pathLst>
              <a:path w="127149" h="31052" fill="none" extrusionOk="0">
                <a:moveTo>
                  <a:pt x="1" y="31051"/>
                </a:moveTo>
                <a:lnTo>
                  <a:pt x="127149" y="1"/>
                </a:lnTo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</p:txBody>
      </p:sp>
      <p:sp>
        <p:nvSpPr>
          <p:cNvPr id="755" name="Google Shape;755;p52"/>
          <p:cNvSpPr txBox="1">
            <a:spLocks noGrp="1"/>
          </p:cNvSpPr>
          <p:nvPr>
            <p:ph type="subTitle" idx="4294967295"/>
          </p:nvPr>
        </p:nvSpPr>
        <p:spPr>
          <a:xfrm>
            <a:off x="1740600" y="4475244"/>
            <a:ext cx="19860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56" name="Google Shape;756;p52"/>
          <p:cNvSpPr txBox="1">
            <a:spLocks noGrp="1"/>
          </p:cNvSpPr>
          <p:nvPr>
            <p:ph type="subTitle" idx="4294967295"/>
          </p:nvPr>
        </p:nvSpPr>
        <p:spPr>
          <a:xfrm>
            <a:off x="1740600" y="4524820"/>
            <a:ext cx="19860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Easy to Use</a:t>
            </a:r>
            <a:endParaRPr>
              <a:solidFill>
                <a:schemeClr val="accent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757" name="Google Shape;757;p52"/>
          <p:cNvSpPr/>
          <p:nvPr/>
        </p:nvSpPr>
        <p:spPr>
          <a:xfrm>
            <a:off x="1701525" y="3386554"/>
            <a:ext cx="2100600" cy="1176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52"/>
          <p:cNvSpPr/>
          <p:nvPr/>
        </p:nvSpPr>
        <p:spPr>
          <a:xfrm>
            <a:off x="5411738" y="3386048"/>
            <a:ext cx="2100600" cy="1176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52"/>
          <p:cNvSpPr txBox="1">
            <a:spLocks noGrp="1"/>
          </p:cNvSpPr>
          <p:nvPr>
            <p:ph type="subTitle" idx="4294967295"/>
          </p:nvPr>
        </p:nvSpPr>
        <p:spPr>
          <a:xfrm>
            <a:off x="5579315" y="3506995"/>
            <a:ext cx="17493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60" name="Google Shape;760;p52"/>
          <p:cNvSpPr txBox="1">
            <a:spLocks noGrp="1"/>
          </p:cNvSpPr>
          <p:nvPr>
            <p:ph type="subTitle" idx="4294967295"/>
          </p:nvPr>
        </p:nvSpPr>
        <p:spPr>
          <a:xfrm>
            <a:off x="1877164" y="3507374"/>
            <a:ext cx="17493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61" name="Google Shape;761;p52"/>
          <p:cNvSpPr txBox="1">
            <a:spLocks noGrp="1"/>
          </p:cNvSpPr>
          <p:nvPr>
            <p:ph type="subTitle" idx="4294967295"/>
          </p:nvPr>
        </p:nvSpPr>
        <p:spPr>
          <a:xfrm>
            <a:off x="914700" y="1834114"/>
            <a:ext cx="19341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The system should have minimum downtime.</a:t>
            </a:r>
            <a:endParaRPr sz="13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52"/>
          <p:cNvSpPr txBox="1">
            <a:spLocks noGrp="1"/>
          </p:cNvSpPr>
          <p:nvPr>
            <p:ph type="subTitle" idx="4294967295"/>
          </p:nvPr>
        </p:nvSpPr>
        <p:spPr>
          <a:xfrm>
            <a:off x="1752792" y="3563415"/>
            <a:ext cx="19860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The system should have user friendly UI.</a:t>
            </a:r>
            <a:endParaRPr sz="14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52"/>
          <p:cNvSpPr txBox="1">
            <a:spLocks noGrp="1"/>
          </p:cNvSpPr>
          <p:nvPr>
            <p:ph type="subTitle" idx="4294967295"/>
          </p:nvPr>
        </p:nvSpPr>
        <p:spPr>
          <a:xfrm>
            <a:off x="3626463" y="1834791"/>
            <a:ext cx="19341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The system should rarely has errors.</a:t>
            </a:r>
            <a:endParaRPr sz="11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52"/>
          <p:cNvSpPr txBox="1">
            <a:spLocks noGrp="1"/>
          </p:cNvSpPr>
          <p:nvPr>
            <p:ph type="subTitle" idx="4294967295"/>
          </p:nvPr>
        </p:nvSpPr>
        <p:spPr>
          <a:xfrm>
            <a:off x="6335000" y="1833867"/>
            <a:ext cx="19341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The system should be resilient to errors.</a:t>
            </a:r>
            <a:endParaRPr sz="14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52"/>
          <p:cNvSpPr txBox="1">
            <a:spLocks noGrp="1"/>
          </p:cNvSpPr>
          <p:nvPr>
            <p:ph type="subTitle" idx="4294967295"/>
          </p:nvPr>
        </p:nvSpPr>
        <p:spPr>
          <a:xfrm>
            <a:off x="5462400" y="3565084"/>
            <a:ext cx="19860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The system should have low latency and process time.</a:t>
            </a:r>
            <a:endParaRPr sz="14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52"/>
          <p:cNvSpPr txBox="1">
            <a:spLocks noGrp="1"/>
          </p:cNvSpPr>
          <p:nvPr>
            <p:ph type="subTitle" idx="4294967295"/>
          </p:nvPr>
        </p:nvSpPr>
        <p:spPr>
          <a:xfrm>
            <a:off x="3527063" y="1278835"/>
            <a:ext cx="2100600" cy="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Reliable</a:t>
            </a:r>
            <a:endParaRPr>
              <a:solidFill>
                <a:schemeClr val="accent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767" name="Google Shape;767;p52"/>
          <p:cNvSpPr txBox="1">
            <a:spLocks noGrp="1"/>
          </p:cNvSpPr>
          <p:nvPr>
            <p:ph type="subTitle" idx="4294967295"/>
          </p:nvPr>
        </p:nvSpPr>
        <p:spPr>
          <a:xfrm>
            <a:off x="6350775" y="1273988"/>
            <a:ext cx="19341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Resilient</a:t>
            </a:r>
            <a:endParaRPr>
              <a:solidFill>
                <a:schemeClr val="accent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768" name="Google Shape;768;p52"/>
          <p:cNvSpPr txBox="1">
            <a:spLocks noGrp="1"/>
          </p:cNvSpPr>
          <p:nvPr>
            <p:ph type="subTitle" idx="4294967295"/>
          </p:nvPr>
        </p:nvSpPr>
        <p:spPr>
          <a:xfrm>
            <a:off x="5462400" y="4207235"/>
            <a:ext cx="20499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Efficient</a:t>
            </a:r>
            <a:endParaRPr>
              <a:solidFill>
                <a:schemeClr val="accent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769" name="Google Shape;769;p52"/>
          <p:cNvSpPr txBox="1">
            <a:spLocks noGrp="1"/>
          </p:cNvSpPr>
          <p:nvPr>
            <p:ph type="subTitle" idx="4294967295"/>
          </p:nvPr>
        </p:nvSpPr>
        <p:spPr>
          <a:xfrm>
            <a:off x="831075" y="1276629"/>
            <a:ext cx="21006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Highly Available</a:t>
            </a:r>
            <a:endParaRPr dirty="0">
              <a:solidFill>
                <a:schemeClr val="accent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cxnSp>
        <p:nvCxnSpPr>
          <p:cNvPr id="770" name="Google Shape;770;p52"/>
          <p:cNvCxnSpPr/>
          <p:nvPr/>
        </p:nvCxnSpPr>
        <p:spPr>
          <a:xfrm rot="10800000">
            <a:off x="1857075" y="2839560"/>
            <a:ext cx="0" cy="2667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52"/>
          <p:cNvCxnSpPr/>
          <p:nvPr/>
        </p:nvCxnSpPr>
        <p:spPr>
          <a:xfrm rot="10800000">
            <a:off x="4572000" y="2834785"/>
            <a:ext cx="0" cy="2667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52"/>
          <p:cNvCxnSpPr/>
          <p:nvPr/>
        </p:nvCxnSpPr>
        <p:spPr>
          <a:xfrm rot="10800000">
            <a:off x="7300250" y="2838660"/>
            <a:ext cx="0" cy="2667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3" name="Google Shape;773;p52"/>
          <p:cNvCxnSpPr/>
          <p:nvPr/>
        </p:nvCxnSpPr>
        <p:spPr>
          <a:xfrm rot="10800000">
            <a:off x="2733600" y="3107991"/>
            <a:ext cx="0" cy="2667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52"/>
          <p:cNvCxnSpPr/>
          <p:nvPr/>
        </p:nvCxnSpPr>
        <p:spPr>
          <a:xfrm rot="10800000">
            <a:off x="6453975" y="3103223"/>
            <a:ext cx="0" cy="2667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6DBF0C4-D22A-334A-BF55-60F352EE8ED7}"/>
              </a:ext>
            </a:extLst>
          </p:cNvPr>
          <p:cNvSpPr/>
          <p:nvPr/>
        </p:nvSpPr>
        <p:spPr>
          <a:xfrm>
            <a:off x="0" y="304800"/>
            <a:ext cx="16256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6A4391-122E-7645-B742-EB1DA6518BD5}"/>
              </a:ext>
            </a:extLst>
          </p:cNvPr>
          <p:cNvSpPr/>
          <p:nvPr/>
        </p:nvSpPr>
        <p:spPr>
          <a:xfrm>
            <a:off x="1334667" y="304018"/>
            <a:ext cx="83625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BCC01-8354-304A-8388-28A317EBF609}"/>
              </a:ext>
            </a:extLst>
          </p:cNvPr>
          <p:cNvSpPr txBox="1"/>
          <p:nvPr/>
        </p:nvSpPr>
        <p:spPr>
          <a:xfrm>
            <a:off x="186600" y="294266"/>
            <a:ext cx="164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5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Result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mfortaa SemiBold"/>
              <a:sym typeface="Comfortaa SemiBold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9C6E39-AA4C-5348-9924-A46E4AA849A5}"/>
              </a:ext>
            </a:extLst>
          </p:cNvPr>
          <p:cNvSpPr/>
          <p:nvPr/>
        </p:nvSpPr>
        <p:spPr>
          <a:xfrm flipV="1">
            <a:off x="0" y="5011419"/>
            <a:ext cx="913384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0"/>
          <p:cNvSpPr txBox="1">
            <a:spLocks noGrp="1"/>
          </p:cNvSpPr>
          <p:nvPr>
            <p:ph type="title"/>
          </p:nvPr>
        </p:nvSpPr>
        <p:spPr>
          <a:xfrm>
            <a:off x="720000" y="358267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REFERENCES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4" name="Google Shape;884;p60"/>
          <p:cNvSpPr txBox="1"/>
          <p:nvPr/>
        </p:nvSpPr>
        <p:spPr>
          <a:xfrm>
            <a:off x="1081575" y="1225775"/>
            <a:ext cx="7391100" cy="26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</a:pPr>
            <a:r>
              <a:rPr lang="en" sz="1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" sz="1900" dirty="0" err="1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Lamport</a:t>
            </a:r>
            <a:r>
              <a:rPr lang="en" sz="1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, Leslie, “</a:t>
            </a:r>
            <a:r>
              <a:rPr lang="en" sz="1900" dirty="0" err="1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Paxos</a:t>
            </a:r>
            <a:r>
              <a:rPr lang="en" sz="1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made simple.” ACM SIGACT News {Distributed Computing Column} 32, 4 (Whole Number 121, December 2001) (2001): 51 - 58</a:t>
            </a:r>
            <a:endParaRPr sz="19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SemiBold"/>
              <a:buNone/>
            </a:pPr>
            <a:r>
              <a:rPr lang="en" sz="1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en" sz="1900" dirty="0" err="1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Lamport</a:t>
            </a:r>
            <a:r>
              <a:rPr lang="en" sz="1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, Leslie, Robert </a:t>
            </a:r>
            <a:r>
              <a:rPr lang="en" sz="1900" dirty="0" err="1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Shostak</a:t>
            </a:r>
            <a:r>
              <a:rPr lang="en" sz="1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, and Marshall Pease. “The Byzantine general problem.” Concurrency: the Works of Leslie </a:t>
            </a:r>
            <a:r>
              <a:rPr lang="en" sz="1900" dirty="0" err="1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Lamport</a:t>
            </a:r>
            <a:r>
              <a:rPr lang="en" sz="1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,. 2019.203-226</a:t>
            </a:r>
            <a:endParaRPr sz="19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89793-DB3B-CB4F-A32C-E921D8DFC981}"/>
              </a:ext>
            </a:extLst>
          </p:cNvPr>
          <p:cNvSpPr/>
          <p:nvPr/>
        </p:nvSpPr>
        <p:spPr>
          <a:xfrm>
            <a:off x="0" y="304800"/>
            <a:ext cx="16256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C0EAE-63F6-F741-8CF3-4618B8E1A17C}"/>
              </a:ext>
            </a:extLst>
          </p:cNvPr>
          <p:cNvSpPr/>
          <p:nvPr/>
        </p:nvSpPr>
        <p:spPr>
          <a:xfrm>
            <a:off x="1828800" y="304800"/>
            <a:ext cx="83625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74F68-5401-784E-B226-69D3B3E3BE6C}"/>
              </a:ext>
            </a:extLst>
          </p:cNvPr>
          <p:cNvSpPr txBox="1"/>
          <p:nvPr/>
        </p:nvSpPr>
        <p:spPr>
          <a:xfrm>
            <a:off x="186600" y="294266"/>
            <a:ext cx="164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REFERENCE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mfortaa SemiBold"/>
              <a:sym typeface="Comfortaa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060B61-2965-5243-B0C8-00C4873F3DD2}"/>
              </a:ext>
            </a:extLst>
          </p:cNvPr>
          <p:cNvSpPr/>
          <p:nvPr/>
        </p:nvSpPr>
        <p:spPr>
          <a:xfrm flipV="1">
            <a:off x="0" y="5011419"/>
            <a:ext cx="913384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"/>
          <p:cNvSpPr txBox="1">
            <a:spLocks noGrp="1"/>
          </p:cNvSpPr>
          <p:nvPr>
            <p:ph type="ctrTitle"/>
          </p:nvPr>
        </p:nvSpPr>
        <p:spPr>
          <a:xfrm>
            <a:off x="-1248130" y="59937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Thank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You!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7" name="Google Shape;587;p41"/>
          <p:cNvSpPr/>
          <p:nvPr/>
        </p:nvSpPr>
        <p:spPr>
          <a:xfrm rot="833417">
            <a:off x="770525" y="554025"/>
            <a:ext cx="4847561" cy="1210262"/>
          </a:xfrm>
          <a:custGeom>
            <a:avLst/>
            <a:gdLst/>
            <a:ahLst/>
            <a:cxnLst/>
            <a:rect l="l" t="t" r="r" b="b"/>
            <a:pathLst>
              <a:path w="127149" h="31052" fill="none" extrusionOk="0">
                <a:moveTo>
                  <a:pt x="1" y="31051"/>
                </a:moveTo>
                <a:lnTo>
                  <a:pt x="127149" y="1"/>
                </a:lnTo>
              </a:path>
            </a:pathLst>
          </a:custGeom>
          <a:noFill/>
          <a:ln w="381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8" name="Google Shape;588;p41"/>
          <p:cNvSpPr/>
          <p:nvPr/>
        </p:nvSpPr>
        <p:spPr>
          <a:xfrm rot="797013">
            <a:off x="767293" y="3169215"/>
            <a:ext cx="4847561" cy="1183859"/>
          </a:xfrm>
          <a:custGeom>
            <a:avLst/>
            <a:gdLst/>
            <a:ahLst/>
            <a:cxnLst/>
            <a:rect l="l" t="t" r="r" b="b"/>
            <a:pathLst>
              <a:path w="127149" h="31052" fill="none" extrusionOk="0">
                <a:moveTo>
                  <a:pt x="1" y="31051"/>
                </a:moveTo>
                <a:lnTo>
                  <a:pt x="127149" y="1"/>
                </a:lnTo>
              </a:path>
            </a:pathLst>
          </a:custGeom>
          <a:noFill/>
          <a:ln w="381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1"/>
          <p:cNvSpPr txBox="1">
            <a:spLocks noGrp="1"/>
          </p:cNvSpPr>
          <p:nvPr>
            <p:ph type="subTitle" idx="2"/>
          </p:nvPr>
        </p:nvSpPr>
        <p:spPr>
          <a:xfrm>
            <a:off x="585347" y="2774009"/>
            <a:ext cx="6473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sz="2700" dirty="0">
                <a:solidFill>
                  <a:schemeClr val="bg1">
                    <a:lumMod val="50000"/>
                  </a:schemeClr>
                </a:solidFill>
              </a:rPr>
              <a:t>NEU</a:t>
            </a:r>
            <a:r>
              <a:rPr lang="zh-CN" altLang="en-US" sz="2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700" dirty="0">
                <a:solidFill>
                  <a:schemeClr val="bg1">
                    <a:lumMod val="50000"/>
                  </a:schemeClr>
                </a:solidFill>
              </a:rPr>
              <a:t>Study</a:t>
            </a:r>
            <a:r>
              <a:rPr lang="zh-CN" altLang="en-US" sz="2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7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2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FA7A6-424C-5949-A0D2-E967B3AFC87F}"/>
              </a:ext>
            </a:extLst>
          </p:cNvPr>
          <p:cNvSpPr txBox="1"/>
          <p:nvPr/>
        </p:nvSpPr>
        <p:spPr>
          <a:xfrm>
            <a:off x="585347" y="4240752"/>
            <a:ext cx="8025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Group2: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	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Ying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Tuo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Xi Shen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Huixin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Huang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Yuqin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Luo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997A-A87C-7543-B848-378141CE0F69}"/>
              </a:ext>
            </a:extLst>
          </p:cNvPr>
          <p:cNvSpPr/>
          <p:nvPr/>
        </p:nvSpPr>
        <p:spPr>
          <a:xfrm>
            <a:off x="-456164" y="1334956"/>
            <a:ext cx="9853127" cy="2251379"/>
          </a:xfrm>
          <a:prstGeom prst="rect">
            <a:avLst/>
          </a:prstGeom>
          <a:solidFill>
            <a:schemeClr val="bg1">
              <a:lumMod val="65000"/>
              <a:alpha val="4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906C287-BB50-9942-B291-5449CAAA5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321" y="0"/>
            <a:ext cx="5143500" cy="5143500"/>
          </a:xfrm>
          <a:prstGeom prst="rect">
            <a:avLst/>
          </a:prstGeom>
        </p:spPr>
      </p:pic>
      <p:sp>
        <p:nvSpPr>
          <p:cNvPr id="9" name="Google Shape;617;p41">
            <a:extLst>
              <a:ext uri="{FF2B5EF4-FFF2-40B4-BE49-F238E27FC236}">
                <a16:creationId xmlns:a16="http://schemas.microsoft.com/office/drawing/2014/main" id="{E9B628F1-8E39-BE4D-BAB0-C9C1A7F744E7}"/>
              </a:ext>
            </a:extLst>
          </p:cNvPr>
          <p:cNvSpPr txBox="1">
            <a:spLocks/>
          </p:cNvSpPr>
          <p:nvPr/>
        </p:nvSpPr>
        <p:spPr>
          <a:xfrm>
            <a:off x="1233850" y="3188375"/>
            <a:ext cx="64731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Comfortaa"/>
              <a:buNone/>
              <a:defRPr sz="3500" b="1" i="0" u="none" strike="noStrike" cap="none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None/>
              <a:defRPr sz="12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None/>
              <a:defRPr sz="12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None/>
              <a:defRPr sz="12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None/>
              <a:defRPr sz="12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None/>
              <a:defRPr sz="12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None/>
              <a:defRPr sz="12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None/>
              <a:defRPr sz="12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Medium"/>
              <a:buNone/>
              <a:defRPr sz="12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Meeting Room Reservation System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3"/>
          <p:cNvSpPr txBox="1">
            <a:spLocks noGrp="1"/>
          </p:cNvSpPr>
          <p:nvPr>
            <p:ph type="title"/>
          </p:nvPr>
        </p:nvSpPr>
        <p:spPr>
          <a:xfrm>
            <a:off x="720000" y="77719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PROJECT DESCRIPTION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9" name="Google Shape;629;p43"/>
          <p:cNvSpPr txBox="1">
            <a:spLocks noGrp="1"/>
          </p:cNvSpPr>
          <p:nvPr>
            <p:ph type="body" idx="1"/>
          </p:nvPr>
        </p:nvSpPr>
        <p:spPr>
          <a:xfrm>
            <a:off x="655635" y="1400590"/>
            <a:ext cx="788103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The design for the system is mainly for NEU student to reserve a meeting room in the library. Basic flow of reservation will be like as follows: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Student login the system</a:t>
            </a:r>
          </a:p>
          <a:p>
            <a:pPr marL="285750" lvl="0" indent="-285750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Student choose the campus(Boston, Seattle, Silicon Valley, Portland)</a:t>
            </a:r>
          </a:p>
          <a:p>
            <a:pPr marL="285750" lvl="0" indent="-285750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Student choose the time slot for the reservation</a:t>
            </a:r>
          </a:p>
          <a:p>
            <a:pPr marL="285750" lvl="0" indent="-285750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Student select a meeting room</a:t>
            </a:r>
          </a:p>
          <a:p>
            <a:pPr marL="285750" lvl="0" indent="-285750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Student submit the reservation ticket</a:t>
            </a:r>
          </a:p>
          <a:p>
            <a:pPr marL="285750" lvl="0" indent="-285750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system confirms reservation and shows confirmation</a:t>
            </a:r>
          </a:p>
          <a:p>
            <a:pPr marL="285750" lvl="0" indent="-285750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If to cancel reservation, student can cancel it on the website.</a:t>
            </a:r>
          </a:p>
          <a:p>
            <a:pPr marL="285750" lvl="0" indent="-285750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system shows the confirmation of this cancellation.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BF4C3A-BD7B-9B47-8A8D-A9FBC348329D}"/>
              </a:ext>
            </a:extLst>
          </p:cNvPr>
          <p:cNvSpPr/>
          <p:nvPr/>
        </p:nvSpPr>
        <p:spPr>
          <a:xfrm>
            <a:off x="0" y="304800"/>
            <a:ext cx="16256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4A116-6167-4746-8950-4F92F69F01AC}"/>
              </a:ext>
            </a:extLst>
          </p:cNvPr>
          <p:cNvSpPr/>
          <p:nvPr/>
        </p:nvSpPr>
        <p:spPr>
          <a:xfrm>
            <a:off x="1626190" y="304800"/>
            <a:ext cx="83625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D0BF9-A33B-D04A-B0CD-62A2E5020C84}"/>
              </a:ext>
            </a:extLst>
          </p:cNvPr>
          <p:cNvSpPr txBox="1"/>
          <p:nvPr/>
        </p:nvSpPr>
        <p:spPr>
          <a:xfrm>
            <a:off x="162560" y="284448"/>
            <a:ext cx="151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1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Overview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mfortaa SemiBold"/>
              <a:sym typeface="Comfortaa Semi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834CA1-E2BE-E84F-A531-AC02E377BB92}"/>
              </a:ext>
            </a:extLst>
          </p:cNvPr>
          <p:cNvSpPr/>
          <p:nvPr/>
        </p:nvSpPr>
        <p:spPr>
          <a:xfrm flipV="1">
            <a:off x="0" y="5011419"/>
            <a:ext cx="913384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5"/>
          <p:cNvSpPr txBox="1">
            <a:spLocks noGrp="1"/>
          </p:cNvSpPr>
          <p:nvPr>
            <p:ph type="title"/>
          </p:nvPr>
        </p:nvSpPr>
        <p:spPr>
          <a:xfrm>
            <a:off x="720000" y="38095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NEU Study Demo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1" name="Google Shape;641;p45"/>
          <p:cNvSpPr txBox="1">
            <a:spLocks noGrp="1"/>
          </p:cNvSpPr>
          <p:nvPr>
            <p:ph type="body" idx="1"/>
          </p:nvPr>
        </p:nvSpPr>
        <p:spPr>
          <a:xfrm>
            <a:off x="988650" y="1002200"/>
            <a:ext cx="71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chemeClr val="bg1">
                    <a:lumMod val="50000"/>
                  </a:schemeClr>
                </a:solidFill>
              </a:rPr>
              <a:t>Link: </a:t>
            </a:r>
            <a:endParaRPr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0B0DE-C235-EE46-815C-6D41698AA743}"/>
              </a:ext>
            </a:extLst>
          </p:cNvPr>
          <p:cNvSpPr/>
          <p:nvPr/>
        </p:nvSpPr>
        <p:spPr>
          <a:xfrm>
            <a:off x="0" y="304800"/>
            <a:ext cx="16256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80BD8-41EA-1048-A309-6F6E519E7DE5}"/>
              </a:ext>
            </a:extLst>
          </p:cNvPr>
          <p:cNvSpPr/>
          <p:nvPr/>
        </p:nvSpPr>
        <p:spPr>
          <a:xfrm>
            <a:off x="1257685" y="304800"/>
            <a:ext cx="83625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54C33-5F7B-6546-B646-B0969A30A84B}"/>
              </a:ext>
            </a:extLst>
          </p:cNvPr>
          <p:cNvSpPr txBox="1"/>
          <p:nvPr/>
        </p:nvSpPr>
        <p:spPr>
          <a:xfrm>
            <a:off x="162560" y="284448"/>
            <a:ext cx="151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2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Demo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mfortaa SemiBold"/>
              <a:sym typeface="Comfortaa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3AFAD-646F-B747-93EA-6E9802C43917}"/>
              </a:ext>
            </a:extLst>
          </p:cNvPr>
          <p:cNvSpPr/>
          <p:nvPr/>
        </p:nvSpPr>
        <p:spPr>
          <a:xfrm flipV="1">
            <a:off x="0" y="5011419"/>
            <a:ext cx="913384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8"/>
          <p:cNvSpPr txBox="1">
            <a:spLocks noGrp="1"/>
          </p:cNvSpPr>
          <p:nvPr>
            <p:ph type="title"/>
          </p:nvPr>
        </p:nvSpPr>
        <p:spPr>
          <a:xfrm>
            <a:off x="-1958427" y="1058217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Architecture Overview 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Diagram (AOD) </a:t>
            </a:r>
            <a:endParaRPr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90850-4145-834C-B350-7FA6D52DA343}"/>
              </a:ext>
            </a:extLst>
          </p:cNvPr>
          <p:cNvSpPr/>
          <p:nvPr/>
        </p:nvSpPr>
        <p:spPr>
          <a:xfrm>
            <a:off x="0" y="304800"/>
            <a:ext cx="16256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C41BA-E934-F34B-906B-F877739D8569}"/>
              </a:ext>
            </a:extLst>
          </p:cNvPr>
          <p:cNvSpPr/>
          <p:nvPr/>
        </p:nvSpPr>
        <p:spPr>
          <a:xfrm>
            <a:off x="2113280" y="304800"/>
            <a:ext cx="83625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4F6D9-61AB-404C-AC87-39A8173CD12C}"/>
              </a:ext>
            </a:extLst>
          </p:cNvPr>
          <p:cNvSpPr txBox="1"/>
          <p:nvPr/>
        </p:nvSpPr>
        <p:spPr>
          <a:xfrm>
            <a:off x="186600" y="294266"/>
            <a:ext cx="189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3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Architecture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mfortaa SemiBold"/>
              <a:sym typeface="Comfortaa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C461E-8066-C741-A3B4-8B77133CDBE7}"/>
              </a:ext>
            </a:extLst>
          </p:cNvPr>
          <p:cNvSpPr/>
          <p:nvPr/>
        </p:nvSpPr>
        <p:spPr>
          <a:xfrm flipV="1">
            <a:off x="0" y="5011419"/>
            <a:ext cx="913384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2EF87EC-5AD8-1F4C-9C91-B3ACB462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283" y="285453"/>
            <a:ext cx="4363161" cy="4572593"/>
          </a:xfrm>
          <a:prstGeom prst="rect">
            <a:avLst/>
          </a:prstGeom>
        </p:spPr>
      </p:pic>
      <p:sp>
        <p:nvSpPr>
          <p:cNvPr id="10" name="Google Shape;661;p48">
            <a:extLst>
              <a:ext uri="{FF2B5EF4-FFF2-40B4-BE49-F238E27FC236}">
                <a16:creationId xmlns:a16="http://schemas.microsoft.com/office/drawing/2014/main" id="{17DDD564-C37D-2648-8C76-C6679B5D4522}"/>
              </a:ext>
            </a:extLst>
          </p:cNvPr>
          <p:cNvSpPr txBox="1">
            <a:spLocks/>
          </p:cNvSpPr>
          <p:nvPr/>
        </p:nvSpPr>
        <p:spPr>
          <a:xfrm>
            <a:off x="-1793350" y="3034818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mfortaa SemiBold"/>
              <a:buNone/>
              <a:defRPr sz="3000" b="1" i="0" u="none" strike="noStrike" cap="none">
                <a:solidFill>
                  <a:schemeClr val="accent4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或许写两句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？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8"/>
          <p:cNvSpPr txBox="1">
            <a:spLocks noGrp="1"/>
          </p:cNvSpPr>
          <p:nvPr>
            <p:ph type="title"/>
          </p:nvPr>
        </p:nvSpPr>
        <p:spPr>
          <a:xfrm>
            <a:off x="690770" y="76766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90850-4145-834C-B350-7FA6D52DA343}"/>
              </a:ext>
            </a:extLst>
          </p:cNvPr>
          <p:cNvSpPr/>
          <p:nvPr/>
        </p:nvSpPr>
        <p:spPr>
          <a:xfrm>
            <a:off x="0" y="304800"/>
            <a:ext cx="16256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C41BA-E934-F34B-906B-F877739D8569}"/>
              </a:ext>
            </a:extLst>
          </p:cNvPr>
          <p:cNvSpPr/>
          <p:nvPr/>
        </p:nvSpPr>
        <p:spPr>
          <a:xfrm>
            <a:off x="2113280" y="304800"/>
            <a:ext cx="83625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4F6D9-61AB-404C-AC87-39A8173CD12C}"/>
              </a:ext>
            </a:extLst>
          </p:cNvPr>
          <p:cNvSpPr txBox="1"/>
          <p:nvPr/>
        </p:nvSpPr>
        <p:spPr>
          <a:xfrm>
            <a:off x="186600" y="294266"/>
            <a:ext cx="189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3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Architecture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mfortaa SemiBold"/>
              <a:sym typeface="Comfortaa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C461E-8066-C741-A3B4-8B77133CDBE7}"/>
              </a:ext>
            </a:extLst>
          </p:cNvPr>
          <p:cNvSpPr/>
          <p:nvPr/>
        </p:nvSpPr>
        <p:spPr>
          <a:xfrm flipV="1">
            <a:off x="0" y="5011419"/>
            <a:ext cx="913384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78615-7D54-8D44-A672-7F57F68C5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29790"/>
            <a:ext cx="4069817" cy="2802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72D98D-2F11-5C49-902F-B879AAD29B5F}"/>
              </a:ext>
            </a:extLst>
          </p:cNvPr>
          <p:cNvSpPr txBox="1"/>
          <p:nvPr/>
        </p:nvSpPr>
        <p:spPr>
          <a:xfrm>
            <a:off x="295857" y="1623251"/>
            <a:ext cx="437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Yuqin在repor里用的右图图</a:t>
            </a:r>
            <a:r>
              <a:rPr lang="zh-CN" altLang="en-US" dirty="0"/>
              <a:t>，但我怎么觉得不太对呀？ 她这个图的原</a:t>
            </a:r>
            <a:r>
              <a:rPr lang="en-US" altLang="zh-CN" dirty="0"/>
              <a:t>source</a:t>
            </a:r>
            <a:r>
              <a:rPr lang="zh-CN" altLang="en-US" dirty="0"/>
              <a:t>在群里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我觉得微服务是下面这种架构，</a:t>
            </a:r>
            <a:r>
              <a:rPr lang="en-US" altLang="zh-CN" dirty="0" err="1"/>
              <a:t>service+db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7E71011C-D213-2845-BDE1-98655F73E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57" y="3774438"/>
            <a:ext cx="6057900" cy="25654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B820D517-7979-7540-BA44-78A10EB3D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098" y="555624"/>
            <a:ext cx="2260603" cy="213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4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8"/>
          <p:cNvSpPr txBox="1">
            <a:spLocks noGrp="1"/>
          </p:cNvSpPr>
          <p:nvPr>
            <p:ph type="title"/>
          </p:nvPr>
        </p:nvSpPr>
        <p:spPr>
          <a:xfrm>
            <a:off x="416560" y="888066"/>
            <a:ext cx="35053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Nacos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and RAFT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90850-4145-834C-B350-7FA6D52DA343}"/>
              </a:ext>
            </a:extLst>
          </p:cNvPr>
          <p:cNvSpPr/>
          <p:nvPr/>
        </p:nvSpPr>
        <p:spPr>
          <a:xfrm>
            <a:off x="0" y="304800"/>
            <a:ext cx="16256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C41BA-E934-F34B-906B-F877739D8569}"/>
              </a:ext>
            </a:extLst>
          </p:cNvPr>
          <p:cNvSpPr/>
          <p:nvPr/>
        </p:nvSpPr>
        <p:spPr>
          <a:xfrm>
            <a:off x="1828800" y="304800"/>
            <a:ext cx="83625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4F6D9-61AB-404C-AC87-39A8173CD12C}"/>
              </a:ext>
            </a:extLst>
          </p:cNvPr>
          <p:cNvSpPr txBox="1"/>
          <p:nvPr/>
        </p:nvSpPr>
        <p:spPr>
          <a:xfrm>
            <a:off x="186600" y="294266"/>
            <a:ext cx="164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4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Algorithm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mfortaa SemiBold"/>
              <a:sym typeface="Comfortaa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C461E-8066-C741-A3B4-8B77133CDBE7}"/>
              </a:ext>
            </a:extLst>
          </p:cNvPr>
          <p:cNvSpPr/>
          <p:nvPr/>
        </p:nvSpPr>
        <p:spPr>
          <a:xfrm flipV="1">
            <a:off x="0" y="5011419"/>
            <a:ext cx="913384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661;p48">
            <a:extLst>
              <a:ext uri="{FF2B5EF4-FFF2-40B4-BE49-F238E27FC236}">
                <a16:creationId xmlns:a16="http://schemas.microsoft.com/office/drawing/2014/main" id="{9ACACC24-5065-5943-91BA-6B216C1C81BF}"/>
              </a:ext>
            </a:extLst>
          </p:cNvPr>
          <p:cNvSpPr txBox="1">
            <a:spLocks/>
          </p:cNvSpPr>
          <p:nvPr/>
        </p:nvSpPr>
        <p:spPr>
          <a:xfrm>
            <a:off x="-365870" y="1398884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mfortaa SemiBold"/>
              <a:buNone/>
              <a:defRPr sz="3000" b="1" i="0" u="none" strike="noStrike" cap="none">
                <a:solidFill>
                  <a:schemeClr val="accent4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PAXOS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E001047A-0A09-D44A-A212-71EC57E92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0" y="2022492"/>
            <a:ext cx="4632960" cy="24811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3">
            <a:extLst>
              <a:ext uri="{FF2B5EF4-FFF2-40B4-BE49-F238E27FC236}">
                <a16:creationId xmlns:a16="http://schemas.microsoft.com/office/drawing/2014/main" id="{4B30A74B-6DFA-9E4C-ADD4-C8EA0F16D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1" y="3243244"/>
            <a:ext cx="5270500" cy="291846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D1C29AAB-CAEF-A840-93E4-A80431DC2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626291"/>
              </p:ext>
            </p:extLst>
          </p:nvPr>
        </p:nvGraphicFramePr>
        <p:xfrm>
          <a:off x="4853350" y="3185041"/>
          <a:ext cx="4429761" cy="28170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6587">
                  <a:extLst>
                    <a:ext uri="{9D8B030D-6E8A-4147-A177-3AD203B41FA5}">
                      <a16:colId xmlns:a16="http://schemas.microsoft.com/office/drawing/2014/main" val="4064024408"/>
                    </a:ext>
                  </a:extLst>
                </a:gridCol>
                <a:gridCol w="1476587">
                  <a:extLst>
                    <a:ext uri="{9D8B030D-6E8A-4147-A177-3AD203B41FA5}">
                      <a16:colId xmlns:a16="http://schemas.microsoft.com/office/drawing/2014/main" val="475718925"/>
                    </a:ext>
                  </a:extLst>
                </a:gridCol>
                <a:gridCol w="1476587">
                  <a:extLst>
                    <a:ext uri="{9D8B030D-6E8A-4147-A177-3AD203B41FA5}">
                      <a16:colId xmlns:a16="http://schemas.microsoft.com/office/drawing/2014/main" val="967303152"/>
                    </a:ext>
                  </a:extLst>
                </a:gridCol>
              </a:tblGrid>
              <a:tr h="563415">
                <a:tc>
                  <a:txBody>
                    <a:bodyPr/>
                    <a:lstStyle/>
                    <a:p>
                      <a:r>
                        <a:rPr lang="en-US" dirty="0" err="1"/>
                        <a:t>图片表格转化成表格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679656"/>
                  </a:ext>
                </a:extLst>
              </a:tr>
              <a:tr h="563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42732"/>
                  </a:ext>
                </a:extLst>
              </a:tr>
              <a:tr h="563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57999"/>
                  </a:ext>
                </a:extLst>
              </a:tr>
              <a:tr h="563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537175"/>
                  </a:ext>
                </a:extLst>
              </a:tr>
              <a:tr h="563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532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244C122-1323-074D-B1E9-E1AC14028826}"/>
              </a:ext>
            </a:extLst>
          </p:cNvPr>
          <p:cNvSpPr txBox="1"/>
          <p:nvPr/>
        </p:nvSpPr>
        <p:spPr>
          <a:xfrm>
            <a:off x="4566920" y="284106"/>
            <a:ext cx="475996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1200"/>
              </a:spcAft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The Raft algorithm divides the Server into 3 states, or roles:</a:t>
            </a:r>
          </a:p>
          <a:p>
            <a:pPr marL="0" marR="0" algn="just">
              <a:spcBef>
                <a:spcPts val="0"/>
              </a:spcBef>
              <a:spcAft>
                <a:spcPts val="1200"/>
              </a:spcAft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Leader: Responsible for Client interaction and log replication, there is at most one in the system at the same time.</a:t>
            </a:r>
          </a:p>
          <a:p>
            <a:pPr marL="0" marR="0" algn="just">
              <a:spcBef>
                <a:spcPts val="0"/>
              </a:spcBef>
              <a:spcAft>
                <a:spcPts val="1200"/>
              </a:spcAft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Follower: passively responds to request RPC, never actively initiates request RPC.</a:t>
            </a:r>
          </a:p>
          <a:p>
            <a:pPr marL="0" marR="0" algn="just">
              <a:spcBef>
                <a:spcPts val="0"/>
              </a:spcBef>
              <a:spcAft>
                <a:spcPts val="1200"/>
              </a:spcAft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Candidate: a temporary role that only exists in the leader election phase. If a node wants to become a leader, it will initiate a voting request and become a candidate at the same time. If the election is successful, it becomes candidate, otherwise it returns to follower.</a:t>
            </a:r>
          </a:p>
        </p:txBody>
      </p:sp>
    </p:spTree>
    <p:extLst>
      <p:ext uri="{BB962C8B-B14F-4D97-AF65-F5344CB8AC3E}">
        <p14:creationId xmlns:p14="http://schemas.microsoft.com/office/powerpoint/2010/main" val="415719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8"/>
          <p:cNvSpPr txBox="1">
            <a:spLocks noGrp="1"/>
          </p:cNvSpPr>
          <p:nvPr>
            <p:ph type="title"/>
          </p:nvPr>
        </p:nvSpPr>
        <p:spPr>
          <a:xfrm>
            <a:off x="790520" y="836317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Security, Digital Signature and MD5 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90850-4145-834C-B350-7FA6D52DA343}"/>
              </a:ext>
            </a:extLst>
          </p:cNvPr>
          <p:cNvSpPr/>
          <p:nvPr/>
        </p:nvSpPr>
        <p:spPr>
          <a:xfrm>
            <a:off x="0" y="304800"/>
            <a:ext cx="16256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C41BA-E934-F34B-906B-F877739D8569}"/>
              </a:ext>
            </a:extLst>
          </p:cNvPr>
          <p:cNvSpPr/>
          <p:nvPr/>
        </p:nvSpPr>
        <p:spPr>
          <a:xfrm>
            <a:off x="1828800" y="304800"/>
            <a:ext cx="83625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4F6D9-61AB-404C-AC87-39A8173CD12C}"/>
              </a:ext>
            </a:extLst>
          </p:cNvPr>
          <p:cNvSpPr txBox="1"/>
          <p:nvPr/>
        </p:nvSpPr>
        <p:spPr>
          <a:xfrm>
            <a:off x="186600" y="294266"/>
            <a:ext cx="164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4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Algorithm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mfortaa SemiBold"/>
              <a:sym typeface="Comfortaa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C461E-8066-C741-A3B4-8B77133CDBE7}"/>
              </a:ext>
            </a:extLst>
          </p:cNvPr>
          <p:cNvSpPr/>
          <p:nvPr/>
        </p:nvSpPr>
        <p:spPr>
          <a:xfrm flipV="1">
            <a:off x="0" y="5011419"/>
            <a:ext cx="913384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Google Shape;822;p56">
            <a:extLst>
              <a:ext uri="{FF2B5EF4-FFF2-40B4-BE49-F238E27FC236}">
                <a16:creationId xmlns:a16="http://schemas.microsoft.com/office/drawing/2014/main" id="{0C6E2405-DC7E-434F-9673-71B7A14AC1A2}"/>
              </a:ext>
            </a:extLst>
          </p:cNvPr>
          <p:cNvSpPr txBox="1"/>
          <p:nvPr/>
        </p:nvSpPr>
        <p:spPr>
          <a:xfrm>
            <a:off x="444890" y="1702249"/>
            <a:ext cx="5244710" cy="314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The MD5 algorithm uses four rounds, each applying one of four nonlinear functions to each of 16 32-bit segments of a 512-bit block of source text. The result is a 128-bit digest. MD5 is one of the most efficient algorithms currently available. </a:t>
            </a:r>
            <a:endParaRPr sz="1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96721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8"/>
          <p:cNvSpPr txBox="1">
            <a:spLocks noGrp="1"/>
          </p:cNvSpPr>
          <p:nvPr>
            <p:ph type="title"/>
          </p:nvPr>
        </p:nvSpPr>
        <p:spPr>
          <a:xfrm>
            <a:off x="782210" y="131630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Message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RabbitMQ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90850-4145-834C-B350-7FA6D52DA343}"/>
              </a:ext>
            </a:extLst>
          </p:cNvPr>
          <p:cNvSpPr/>
          <p:nvPr/>
        </p:nvSpPr>
        <p:spPr>
          <a:xfrm>
            <a:off x="0" y="304800"/>
            <a:ext cx="16256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C41BA-E934-F34B-906B-F877739D8569}"/>
              </a:ext>
            </a:extLst>
          </p:cNvPr>
          <p:cNvSpPr/>
          <p:nvPr/>
        </p:nvSpPr>
        <p:spPr>
          <a:xfrm>
            <a:off x="1828800" y="304800"/>
            <a:ext cx="83625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4F6D9-61AB-404C-AC87-39A8173CD12C}"/>
              </a:ext>
            </a:extLst>
          </p:cNvPr>
          <p:cNvSpPr txBox="1"/>
          <p:nvPr/>
        </p:nvSpPr>
        <p:spPr>
          <a:xfrm>
            <a:off x="186600" y="294266"/>
            <a:ext cx="164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4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Algorithm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mfortaa SemiBold"/>
              <a:sym typeface="Comfortaa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C461E-8066-C741-A3B4-8B77133CDBE7}"/>
              </a:ext>
            </a:extLst>
          </p:cNvPr>
          <p:cNvSpPr/>
          <p:nvPr/>
        </p:nvSpPr>
        <p:spPr>
          <a:xfrm flipV="1">
            <a:off x="0" y="5011419"/>
            <a:ext cx="913384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4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8"/>
          <p:cNvSpPr txBox="1">
            <a:spLocks noGrp="1"/>
          </p:cNvSpPr>
          <p:nvPr>
            <p:ph type="title"/>
          </p:nvPr>
        </p:nvSpPr>
        <p:spPr>
          <a:xfrm>
            <a:off x="758174" y="884138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Tech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Stack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our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project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90850-4145-834C-B350-7FA6D52DA343}"/>
              </a:ext>
            </a:extLst>
          </p:cNvPr>
          <p:cNvSpPr/>
          <p:nvPr/>
        </p:nvSpPr>
        <p:spPr>
          <a:xfrm>
            <a:off x="0" y="304800"/>
            <a:ext cx="16256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C41BA-E934-F34B-906B-F877739D8569}"/>
              </a:ext>
            </a:extLst>
          </p:cNvPr>
          <p:cNvSpPr/>
          <p:nvPr/>
        </p:nvSpPr>
        <p:spPr>
          <a:xfrm>
            <a:off x="1828800" y="304800"/>
            <a:ext cx="836250" cy="345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4F6D9-61AB-404C-AC87-39A8173CD12C}"/>
              </a:ext>
            </a:extLst>
          </p:cNvPr>
          <p:cNvSpPr txBox="1"/>
          <p:nvPr/>
        </p:nvSpPr>
        <p:spPr>
          <a:xfrm>
            <a:off x="186600" y="294266"/>
            <a:ext cx="164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4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mfortaa SemiBold"/>
                <a:sym typeface="Comfortaa SemiBold"/>
              </a:rPr>
              <a:t>Algorithm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mfortaa SemiBold"/>
              <a:sym typeface="Comfortaa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C461E-8066-C741-A3B4-8B77133CDBE7}"/>
              </a:ext>
            </a:extLst>
          </p:cNvPr>
          <p:cNvSpPr/>
          <p:nvPr/>
        </p:nvSpPr>
        <p:spPr>
          <a:xfrm flipV="1">
            <a:off x="0" y="5011419"/>
            <a:ext cx="913384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712;p50">
            <a:extLst>
              <a:ext uri="{FF2B5EF4-FFF2-40B4-BE49-F238E27FC236}">
                <a16:creationId xmlns:a16="http://schemas.microsoft.com/office/drawing/2014/main" id="{0E11A68D-1EC9-C748-B8C1-6783C6F8482D}"/>
              </a:ext>
            </a:extLst>
          </p:cNvPr>
          <p:cNvSpPr txBox="1">
            <a:spLocks/>
          </p:cNvSpPr>
          <p:nvPr/>
        </p:nvSpPr>
        <p:spPr>
          <a:xfrm>
            <a:off x="4858460" y="2359611"/>
            <a:ext cx="2038200" cy="1247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Frontend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Vue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Node.js</a:t>
            </a:r>
          </a:p>
        </p:txBody>
      </p:sp>
      <p:sp>
        <p:nvSpPr>
          <p:cNvPr id="10" name="Google Shape;712;p50">
            <a:extLst>
              <a:ext uri="{FF2B5EF4-FFF2-40B4-BE49-F238E27FC236}">
                <a16:creationId xmlns:a16="http://schemas.microsoft.com/office/drawing/2014/main" id="{5F224795-5D51-2645-A3BD-0B1C3CB0B650}"/>
              </a:ext>
            </a:extLst>
          </p:cNvPr>
          <p:cNvSpPr txBox="1">
            <a:spLocks/>
          </p:cNvSpPr>
          <p:nvPr/>
        </p:nvSpPr>
        <p:spPr>
          <a:xfrm>
            <a:off x="921490" y="2202740"/>
            <a:ext cx="2038200" cy="1247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Backend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Boot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Cloud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Google Shape;752;p52">
            <a:extLst>
              <a:ext uri="{FF2B5EF4-FFF2-40B4-BE49-F238E27FC236}">
                <a16:creationId xmlns:a16="http://schemas.microsoft.com/office/drawing/2014/main" id="{CC4F8228-7A6A-AB41-AB08-32C8ED8D1B12}"/>
              </a:ext>
            </a:extLst>
          </p:cNvPr>
          <p:cNvSpPr/>
          <p:nvPr/>
        </p:nvSpPr>
        <p:spPr>
          <a:xfrm>
            <a:off x="758174" y="2054578"/>
            <a:ext cx="3346466" cy="232946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52;p52">
            <a:extLst>
              <a:ext uri="{FF2B5EF4-FFF2-40B4-BE49-F238E27FC236}">
                <a16:creationId xmlns:a16="http://schemas.microsoft.com/office/drawing/2014/main" id="{727E1029-024E-6D4C-9C22-B738CB094D2B}"/>
              </a:ext>
            </a:extLst>
          </p:cNvPr>
          <p:cNvSpPr/>
          <p:nvPr/>
        </p:nvSpPr>
        <p:spPr>
          <a:xfrm>
            <a:off x="4600529" y="2054578"/>
            <a:ext cx="3456351" cy="232946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196468"/>
      </p:ext>
    </p:extLst>
  </p:cSld>
  <p:clrMapOvr>
    <a:masterClrMapping/>
  </p:clrMapOvr>
</p:sld>
</file>

<file path=ppt/theme/theme1.xml><?xml version="1.0" encoding="utf-8"?>
<a:theme xmlns:a="http://schemas.openxmlformats.org/drawingml/2006/main" name="Phonix Social Media by Slidesgo">
  <a:themeElements>
    <a:clrScheme name="Simple Light">
      <a:dk1>
        <a:srgbClr val="FFFFFF"/>
      </a:dk1>
      <a:lt1>
        <a:srgbClr val="FFFFFF"/>
      </a:lt1>
      <a:dk2>
        <a:srgbClr val="65FFFB"/>
      </a:dk2>
      <a:lt2>
        <a:srgbClr val="65FFFB"/>
      </a:lt2>
      <a:accent1>
        <a:srgbClr val="191561"/>
      </a:accent1>
      <a:accent2>
        <a:srgbClr val="CAFFFE"/>
      </a:accent2>
      <a:accent3>
        <a:srgbClr val="0004FF"/>
      </a:accent3>
      <a:accent4>
        <a:srgbClr val="65FFFB"/>
      </a:accent4>
      <a:accent5>
        <a:srgbClr val="FFFB00"/>
      </a:accent5>
      <a:accent6>
        <a:srgbClr val="FF4DD2"/>
      </a:accent6>
      <a:hlink>
        <a:srgbClr val="9EF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504</Words>
  <Application>Microsoft Macintosh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Roboto Medium</vt:lpstr>
      <vt:lpstr>Comfortaa</vt:lpstr>
      <vt:lpstr>Wingdings</vt:lpstr>
      <vt:lpstr>Arial</vt:lpstr>
      <vt:lpstr>Roboto</vt:lpstr>
      <vt:lpstr>Roboto Black</vt:lpstr>
      <vt:lpstr>Comfortaa SemiBold</vt:lpstr>
      <vt:lpstr>Roboto Condensed Light</vt:lpstr>
      <vt:lpstr>Livvic</vt:lpstr>
      <vt:lpstr>Comfortaa Medium</vt:lpstr>
      <vt:lpstr>Phonix Social Media by Slidesgo</vt:lpstr>
      <vt:lpstr>NEU  Study   </vt:lpstr>
      <vt:lpstr>PROJECT DESCRIPTION</vt:lpstr>
      <vt:lpstr>NEU Study Demo</vt:lpstr>
      <vt:lpstr>Architecture Overview  Diagram (AOD) </vt:lpstr>
      <vt:lpstr>Microservice Architecture</vt:lpstr>
      <vt:lpstr>Nacos and RAFT</vt:lpstr>
      <vt:lpstr>Security, Digital Signature and MD5 </vt:lpstr>
      <vt:lpstr>Message Queue and RabbitMQ</vt:lpstr>
      <vt:lpstr>Other Tech Stack in our project</vt:lpstr>
      <vt:lpstr>EXPECTED RESULTS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  Study   </dc:title>
  <cp:lastModifiedBy>Ying Tuo</cp:lastModifiedBy>
  <cp:revision>3</cp:revision>
  <dcterms:modified xsi:type="dcterms:W3CDTF">2022-05-03T04:10:20Z</dcterms:modified>
</cp:coreProperties>
</file>